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71" r:id="rId6"/>
    <p:sldId id="270" r:id="rId7"/>
    <p:sldId id="261" r:id="rId8"/>
    <p:sldId id="262" r:id="rId9"/>
    <p:sldId id="272" r:id="rId10"/>
    <p:sldId id="273" r:id="rId11"/>
    <p:sldId id="274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87AC47-831E-451D-B7A2-7C1A9A3DAD73}" v="513" dt="2025-06-13T13:58:26.5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9712" autoAdjust="0"/>
  </p:normalViewPr>
  <p:slideViewPr>
    <p:cSldViewPr snapToGrid="0">
      <p:cViewPr varScale="1">
        <p:scale>
          <a:sx n="70" d="100"/>
          <a:sy n="70" d="100"/>
        </p:scale>
        <p:origin x="2118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Henrique Souza Caldas" userId="3535d2bee64759d5" providerId="LiveId" clId="{8887AC47-831E-451D-B7A2-7C1A9A3DAD73}"/>
    <pc:docChg chg="undo custSel addSld delSld modSld addMainMaster delMainMaster">
      <pc:chgData name="Luiz Henrique Souza Caldas" userId="3535d2bee64759d5" providerId="LiveId" clId="{8887AC47-831E-451D-B7A2-7C1A9A3DAD73}" dt="2025-06-13T14:11:05.137" v="3038" actId="20577"/>
      <pc:docMkLst>
        <pc:docMk/>
      </pc:docMkLst>
      <pc:sldChg chg="addSp delSp modSp new mod setBg modClrScheme delDesignElem chgLayout modNotesTx">
        <pc:chgData name="Luiz Henrique Souza Caldas" userId="3535d2bee64759d5" providerId="LiveId" clId="{8887AC47-831E-451D-B7A2-7C1A9A3DAD73}" dt="2025-06-13T13:33:12.241" v="2174" actId="20577"/>
        <pc:sldMkLst>
          <pc:docMk/>
          <pc:sldMk cId="2097994727" sldId="256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097994727" sldId="256"/>
            <ac:spMk id="2" creationId="{16F28CC1-9459-30F9-32D9-CF6A5AA82B2B}"/>
          </ac:spMkLst>
        </pc:spChg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097994727" sldId="256"/>
            <ac:spMk id="3" creationId="{B6C501F5-31AB-42B8-F35F-D99A80C72D95}"/>
          </ac:spMkLst>
        </pc:spChg>
        <pc:spChg chg="add 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097994727" sldId="256"/>
            <ac:spMk id="6" creationId="{97E60398-905F-436C-AB6F-00D742F6258D}"/>
          </ac:spMkLst>
        </pc:spChg>
        <pc:spChg chg="add del">
          <ac:chgData name="Luiz Henrique Souza Caldas" userId="3535d2bee64759d5" providerId="LiveId" clId="{8887AC47-831E-451D-B7A2-7C1A9A3DAD73}" dt="2025-06-12T16:49:11.890" v="36" actId="26606"/>
          <ac:spMkLst>
            <pc:docMk/>
            <pc:sldMk cId="2097994727" sldId="256"/>
            <ac:spMk id="9" creationId="{01187F7A-920C-B377-65E8-1CF4CBCE3C2C}"/>
          </ac:spMkLst>
        </pc:spChg>
        <pc:spChg chg="add del">
          <ac:chgData name="Luiz Henrique Souza Caldas" userId="3535d2bee64759d5" providerId="LiveId" clId="{8887AC47-831E-451D-B7A2-7C1A9A3DAD73}" dt="2025-06-12T16:51:17.711" v="78"/>
          <ac:spMkLst>
            <pc:docMk/>
            <pc:sldMk cId="2097994727" sldId="256"/>
            <ac:spMk id="14" creationId="{21E0DC6F-DB0E-DBE1-8178-AE81BC6B96EA}"/>
          </ac:spMkLst>
        </pc:spChg>
        <pc:spChg chg="add del">
          <ac:chgData name="Luiz Henrique Souza Caldas" userId="3535d2bee64759d5" providerId="LiveId" clId="{8887AC47-831E-451D-B7A2-7C1A9A3DAD73}" dt="2025-06-12T16:51:17.711" v="78"/>
          <ac:spMkLst>
            <pc:docMk/>
            <pc:sldMk cId="2097994727" sldId="256"/>
            <ac:spMk id="16" creationId="{84D07BF5-D29E-918E-55FE-747AF2A0E23F}"/>
          </ac:spMkLst>
        </pc:spChg>
        <pc:picChg chg="add mod ord">
          <ac:chgData name="Luiz Henrique Souza Caldas" userId="3535d2bee64759d5" providerId="LiveId" clId="{8887AC47-831E-451D-B7A2-7C1A9A3DAD73}" dt="2025-06-12T16:51:48.194" v="85" actId="14100"/>
          <ac:picMkLst>
            <pc:docMk/>
            <pc:sldMk cId="2097994727" sldId="256"/>
            <ac:picMk id="4" creationId="{5149823F-66D2-A624-6CBD-98ADC63DB3F0}"/>
          </ac:picMkLst>
        </pc:picChg>
      </pc:sldChg>
      <pc:sldChg chg="addSp delSp modSp add del mod modTransition setBg">
        <pc:chgData name="Luiz Henrique Souza Caldas" userId="3535d2bee64759d5" providerId="LiveId" clId="{8887AC47-831E-451D-B7A2-7C1A9A3DAD73}" dt="2025-06-12T16:50:58.346" v="75" actId="48537"/>
        <pc:sldMkLst>
          <pc:docMk/>
          <pc:sldMk cId="3546895249" sldId="257"/>
        </pc:sldMkLst>
        <pc:spChg chg="mod">
          <ac:chgData name="Luiz Henrique Souza Caldas" userId="3535d2bee64759d5" providerId="LiveId" clId="{8887AC47-831E-451D-B7A2-7C1A9A3DAD73}" dt="2025-06-12T16:50:58.346" v="75" actId="48537"/>
          <ac:spMkLst>
            <pc:docMk/>
            <pc:sldMk cId="3546895249" sldId="257"/>
            <ac:spMk id="2" creationId="{1C92DEDB-8E3E-B4F4-0AA6-4978115DBA42}"/>
          </ac:spMkLst>
        </pc:spChg>
        <pc:spChg chg="mod">
          <ac:chgData name="Luiz Henrique Souza Caldas" userId="3535d2bee64759d5" providerId="LiveId" clId="{8887AC47-831E-451D-B7A2-7C1A9A3DAD73}" dt="2025-06-12T16:50:58.346" v="75" actId="48537"/>
          <ac:spMkLst>
            <pc:docMk/>
            <pc:sldMk cId="3546895249" sldId="257"/>
            <ac:spMk id="4" creationId="{6B4B80B9-5015-CA06-549D-0B2C34F2494C}"/>
          </ac:spMkLst>
        </pc:spChg>
        <pc:spChg chg="add del">
          <ac:chgData name="Luiz Henrique Souza Caldas" userId="3535d2bee64759d5" providerId="LiveId" clId="{8887AC47-831E-451D-B7A2-7C1A9A3DAD73}" dt="2025-06-12T16:50:58.346" v="75" actId="48537"/>
          <ac:spMkLst>
            <pc:docMk/>
            <pc:sldMk cId="3546895249" sldId="257"/>
            <ac:spMk id="10" creationId="{2961259D-605E-E200-FF9F-7C8C71D7C8E4}"/>
          </ac:spMkLst>
        </pc:spChg>
        <pc:picChg chg="mod ord">
          <ac:chgData name="Luiz Henrique Souza Caldas" userId="3535d2bee64759d5" providerId="LiveId" clId="{8887AC47-831E-451D-B7A2-7C1A9A3DAD73}" dt="2025-06-12T16:50:58.346" v="75" actId="48537"/>
          <ac:picMkLst>
            <pc:docMk/>
            <pc:sldMk cId="3546895249" sldId="257"/>
            <ac:picMk id="5" creationId="{35924C49-BBBD-4705-8185-B9EEE7776D82}"/>
          </ac:picMkLst>
        </pc:picChg>
      </pc:sldChg>
      <pc:sldChg chg="new del">
        <pc:chgData name="Luiz Henrique Souza Caldas" userId="3535d2bee64759d5" providerId="LiveId" clId="{8887AC47-831E-451D-B7A2-7C1A9A3DAD73}" dt="2025-06-12T16:50:12.813" v="72" actId="2696"/>
        <pc:sldMkLst>
          <pc:docMk/>
          <pc:sldMk cId="4022612427" sldId="257"/>
        </pc:sldMkLst>
      </pc:sldChg>
      <pc:sldChg chg="addSp delSp modSp new mod modNotesTx">
        <pc:chgData name="Luiz Henrique Souza Caldas" userId="3535d2bee64759d5" providerId="LiveId" clId="{8887AC47-831E-451D-B7A2-7C1A9A3DAD73}" dt="2025-06-13T13:37:30.076" v="2233" actId="20577"/>
        <pc:sldMkLst>
          <pc:docMk/>
          <pc:sldMk cId="4172604428" sldId="257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4172604428" sldId="257"/>
            <ac:spMk id="2" creationId="{FA07F26C-70BF-ABDB-2778-80D96D6CBC8B}"/>
          </ac:spMkLst>
        </pc:spChg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4172604428" sldId="257"/>
            <ac:spMk id="3" creationId="{C83D9959-5C90-335C-EDDC-4C03B2AC345F}"/>
          </ac:spMkLst>
        </pc:spChg>
        <pc:picChg chg="add del mod">
          <ac:chgData name="Luiz Henrique Souza Caldas" userId="3535d2bee64759d5" providerId="LiveId" clId="{8887AC47-831E-451D-B7A2-7C1A9A3DAD73}" dt="2025-06-12T16:52:38.881" v="103" actId="478"/>
          <ac:picMkLst>
            <pc:docMk/>
            <pc:sldMk cId="4172604428" sldId="257"/>
            <ac:picMk id="5" creationId="{A4F19DA9-E72F-7996-3141-38D991620913}"/>
          </ac:picMkLst>
        </pc:picChg>
        <pc:picChg chg="add mod">
          <ac:chgData name="Luiz Henrique Souza Caldas" userId="3535d2bee64759d5" providerId="LiveId" clId="{8887AC47-831E-451D-B7A2-7C1A9A3DAD73}" dt="2025-06-12T16:56:55.725" v="200" actId="1038"/>
          <ac:picMkLst>
            <pc:docMk/>
            <pc:sldMk cId="4172604428" sldId="257"/>
            <ac:picMk id="7" creationId="{1D86FFF9-DC7C-0851-12A1-D09782198252}"/>
          </ac:picMkLst>
        </pc:picChg>
        <pc:picChg chg="add mod">
          <ac:chgData name="Luiz Henrique Souza Caldas" userId="3535d2bee64759d5" providerId="LiveId" clId="{8887AC47-831E-451D-B7A2-7C1A9A3DAD73}" dt="2025-06-12T16:59:43.699" v="212" actId="14100"/>
          <ac:picMkLst>
            <pc:docMk/>
            <pc:sldMk cId="4172604428" sldId="257"/>
            <ac:picMk id="9" creationId="{AB6CD7CC-C685-06DE-4E1F-B7185F545741}"/>
          </ac:picMkLst>
        </pc:picChg>
      </pc:sldChg>
      <pc:sldChg chg="addSp modSp new mod modNotesTx">
        <pc:chgData name="Luiz Henrique Souza Caldas" userId="3535d2bee64759d5" providerId="LiveId" clId="{8887AC47-831E-451D-B7A2-7C1A9A3DAD73}" dt="2025-06-13T13:41:35.295" v="2553" actId="20577"/>
        <pc:sldMkLst>
          <pc:docMk/>
          <pc:sldMk cId="2581858357" sldId="258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581858357" sldId="258"/>
            <ac:spMk id="2" creationId="{629DB756-9C36-3E2E-3A94-1D053F292811}"/>
          </ac:spMkLst>
        </pc:spChg>
        <pc:spChg chg="mod">
          <ac:chgData name="Luiz Henrique Souza Caldas" userId="3535d2bee64759d5" providerId="LiveId" clId="{8887AC47-831E-451D-B7A2-7C1A9A3DAD73}" dt="2025-06-12T17:56:22.136" v="694" actId="27636"/>
          <ac:spMkLst>
            <pc:docMk/>
            <pc:sldMk cId="2581858357" sldId="258"/>
            <ac:spMk id="3" creationId="{BD0EA519-536C-82CC-D738-B32624C603B7}"/>
          </ac:spMkLst>
        </pc:spChg>
        <pc:picChg chg="add mod">
          <ac:chgData name="Luiz Henrique Souza Caldas" userId="3535d2bee64759d5" providerId="LiveId" clId="{8887AC47-831E-451D-B7A2-7C1A9A3DAD73}" dt="2025-06-12T17:56:28.250" v="697" actId="1036"/>
          <ac:picMkLst>
            <pc:docMk/>
            <pc:sldMk cId="2581858357" sldId="258"/>
            <ac:picMk id="5" creationId="{07E48EEC-924E-1E3C-6FF9-F35E71364359}"/>
          </ac:picMkLst>
        </pc:picChg>
      </pc:sldChg>
      <pc:sldChg chg="addSp delSp modSp add mod modNotesTx">
        <pc:chgData name="Luiz Henrique Souza Caldas" userId="3535d2bee64759d5" providerId="LiveId" clId="{8887AC47-831E-451D-B7A2-7C1A9A3DAD73}" dt="2025-06-13T13:42:59.198" v="2689" actId="20577"/>
        <pc:sldMkLst>
          <pc:docMk/>
          <pc:sldMk cId="2743766952" sldId="259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743766952" sldId="259"/>
            <ac:spMk id="2" creationId="{29EDF682-8DE4-1351-C455-8EF20350E175}"/>
          </ac:spMkLst>
        </pc:spChg>
        <pc:spChg chg="add del mod">
          <ac:chgData name="Luiz Henrique Souza Caldas" userId="3535d2bee64759d5" providerId="LiveId" clId="{8887AC47-831E-451D-B7A2-7C1A9A3DAD73}" dt="2025-06-12T18:13:38.499" v="1210" actId="20577"/>
          <ac:spMkLst>
            <pc:docMk/>
            <pc:sldMk cId="2743766952" sldId="259"/>
            <ac:spMk id="3" creationId="{93D22E5D-E8E8-9C43-1EB6-473801CC6277}"/>
          </ac:spMkLst>
        </pc:spChg>
        <pc:spChg chg="add mod">
          <ac:chgData name="Luiz Henrique Souza Caldas" userId="3535d2bee64759d5" providerId="LiveId" clId="{8887AC47-831E-451D-B7A2-7C1A9A3DAD73}" dt="2025-06-12T17:27:19.734" v="451"/>
          <ac:spMkLst>
            <pc:docMk/>
            <pc:sldMk cId="2743766952" sldId="259"/>
            <ac:spMk id="4" creationId="{BFEF4C0A-08CE-1E6C-ADE6-36F50E2281E4}"/>
          </ac:spMkLst>
        </pc:spChg>
        <pc:picChg chg="del">
          <ac:chgData name="Luiz Henrique Souza Caldas" userId="3535d2bee64759d5" providerId="LiveId" clId="{8887AC47-831E-451D-B7A2-7C1A9A3DAD73}" dt="2025-06-12T17:17:45.220" v="300" actId="478"/>
          <ac:picMkLst>
            <pc:docMk/>
            <pc:sldMk cId="2743766952" sldId="259"/>
            <ac:picMk id="5" creationId="{966D9C23-1DF4-630F-8EBD-5C9A750799A6}"/>
          </ac:picMkLst>
        </pc:picChg>
        <pc:picChg chg="add del mod">
          <ac:chgData name="Luiz Henrique Souza Caldas" userId="3535d2bee64759d5" providerId="LiveId" clId="{8887AC47-831E-451D-B7A2-7C1A9A3DAD73}" dt="2025-06-12T17:29:38.183" v="596" actId="478"/>
          <ac:picMkLst>
            <pc:docMk/>
            <pc:sldMk cId="2743766952" sldId="259"/>
            <ac:picMk id="7" creationId="{DFD423DA-5023-C3AF-2C79-17A4CBB5A146}"/>
          </ac:picMkLst>
        </pc:picChg>
        <pc:picChg chg="add del mod">
          <ac:chgData name="Luiz Henrique Souza Caldas" userId="3535d2bee64759d5" providerId="LiveId" clId="{8887AC47-831E-451D-B7A2-7C1A9A3DAD73}" dt="2025-06-12T17:30:00.506" v="602" actId="478"/>
          <ac:picMkLst>
            <pc:docMk/>
            <pc:sldMk cId="2743766952" sldId="259"/>
            <ac:picMk id="9" creationId="{E2F47EC7-6F6C-6B48-BFAA-88A7593C514E}"/>
          </ac:picMkLst>
        </pc:picChg>
        <pc:picChg chg="add del mod">
          <ac:chgData name="Luiz Henrique Souza Caldas" userId="3535d2bee64759d5" providerId="LiveId" clId="{8887AC47-831E-451D-B7A2-7C1A9A3DAD73}" dt="2025-06-12T17:43:00.944" v="608" actId="478"/>
          <ac:picMkLst>
            <pc:docMk/>
            <pc:sldMk cId="2743766952" sldId="259"/>
            <ac:picMk id="11" creationId="{BB93C88C-221A-E58A-BA8E-3CF7AA9C79A2}"/>
          </ac:picMkLst>
        </pc:picChg>
        <pc:picChg chg="add mod">
          <ac:chgData name="Luiz Henrique Souza Caldas" userId="3535d2bee64759d5" providerId="LiveId" clId="{8887AC47-831E-451D-B7A2-7C1A9A3DAD73}" dt="2025-06-12T18:31:30.238" v="1562" actId="1038"/>
          <ac:picMkLst>
            <pc:docMk/>
            <pc:sldMk cId="2743766952" sldId="259"/>
            <ac:picMk id="13" creationId="{448753C8-A0DE-926E-DF70-12C241675EC3}"/>
          </ac:picMkLst>
        </pc:picChg>
      </pc:sldChg>
      <pc:sldChg chg="addSp modSp add del mod">
        <pc:chgData name="Luiz Henrique Souza Caldas" userId="3535d2bee64759d5" providerId="LiveId" clId="{8887AC47-831E-451D-B7A2-7C1A9A3DAD73}" dt="2025-06-12T18:30:56.205" v="1551" actId="2696"/>
        <pc:sldMkLst>
          <pc:docMk/>
          <pc:sldMk cId="3002435806" sldId="260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3002435806" sldId="260"/>
            <ac:spMk id="2" creationId="{D4499AD0-1953-EB39-4DC3-FCFE6B5C2375}"/>
          </ac:spMkLst>
        </pc:spChg>
        <pc:spChg chg="mod">
          <ac:chgData name="Luiz Henrique Souza Caldas" userId="3535d2bee64759d5" providerId="LiveId" clId="{8887AC47-831E-451D-B7A2-7C1A9A3DAD73}" dt="2025-06-12T18:14:14.145" v="1215" actId="20577"/>
          <ac:spMkLst>
            <pc:docMk/>
            <pc:sldMk cId="3002435806" sldId="260"/>
            <ac:spMk id="3" creationId="{F4E92F6A-AB70-8E7F-102C-A08A722D30B1}"/>
          </ac:spMkLst>
        </pc:spChg>
        <pc:picChg chg="add mod">
          <ac:chgData name="Luiz Henrique Souza Caldas" userId="3535d2bee64759d5" providerId="LiveId" clId="{8887AC47-831E-451D-B7A2-7C1A9A3DAD73}" dt="2025-06-12T17:57:04.197" v="706" actId="14100"/>
          <ac:picMkLst>
            <pc:docMk/>
            <pc:sldMk cId="3002435806" sldId="260"/>
            <ac:picMk id="5" creationId="{7981B1DE-B1FF-5E77-B287-EE41E734A670}"/>
          </ac:picMkLst>
        </pc:picChg>
      </pc:sldChg>
      <pc:sldChg chg="addSp modSp add mod">
        <pc:chgData name="Luiz Henrique Souza Caldas" userId="3535d2bee64759d5" providerId="LiveId" clId="{8887AC47-831E-451D-B7A2-7C1A9A3DAD73}" dt="2025-06-13T13:52:06.666" v="2979" actId="20577"/>
        <pc:sldMkLst>
          <pc:docMk/>
          <pc:sldMk cId="754641596" sldId="261"/>
        </pc:sldMkLst>
        <pc:spChg chg="mod">
          <ac:chgData name="Luiz Henrique Souza Caldas" userId="3535d2bee64759d5" providerId="LiveId" clId="{8887AC47-831E-451D-B7A2-7C1A9A3DAD73}" dt="2025-06-12T18:13:14.488" v="1190" actId="20577"/>
          <ac:spMkLst>
            <pc:docMk/>
            <pc:sldMk cId="754641596" sldId="261"/>
            <ac:spMk id="2" creationId="{7D8D4BDF-12FD-DE60-5B2E-AD032D0B8414}"/>
          </ac:spMkLst>
        </pc:spChg>
        <pc:spChg chg="mod">
          <ac:chgData name="Luiz Henrique Souza Caldas" userId="3535d2bee64759d5" providerId="LiveId" clId="{8887AC47-831E-451D-B7A2-7C1A9A3DAD73}" dt="2025-06-13T13:52:06.666" v="2979" actId="20577"/>
          <ac:spMkLst>
            <pc:docMk/>
            <pc:sldMk cId="754641596" sldId="261"/>
            <ac:spMk id="3" creationId="{C85DEE3A-1D72-8C4C-966F-28E9DBF03514}"/>
          </ac:spMkLst>
        </pc:spChg>
        <pc:spChg chg="add">
          <ac:chgData name="Luiz Henrique Souza Caldas" userId="3535d2bee64759d5" providerId="LiveId" clId="{8887AC47-831E-451D-B7A2-7C1A9A3DAD73}" dt="2025-06-12T18:20:17.094" v="1366"/>
          <ac:spMkLst>
            <pc:docMk/>
            <pc:sldMk cId="754641596" sldId="261"/>
            <ac:spMk id="4" creationId="{8EC7F5E5-B79E-3ED3-7AFC-F7635B42FFB5}"/>
          </ac:spMkLst>
        </pc:spChg>
        <pc:spChg chg="add">
          <ac:chgData name="Luiz Henrique Souza Caldas" userId="3535d2bee64759d5" providerId="LiveId" clId="{8887AC47-831E-451D-B7A2-7C1A9A3DAD73}" dt="2025-06-12T18:20:25.135" v="1369"/>
          <ac:spMkLst>
            <pc:docMk/>
            <pc:sldMk cId="754641596" sldId="261"/>
            <ac:spMk id="5" creationId="{5EB0F713-624D-78A6-99CB-B36647DF67D4}"/>
          </ac:spMkLst>
        </pc:spChg>
      </pc:sldChg>
      <pc:sldChg chg="addSp delSp modSp add mod">
        <pc:chgData name="Luiz Henrique Souza Caldas" userId="3535d2bee64759d5" providerId="LiveId" clId="{8887AC47-831E-451D-B7A2-7C1A9A3DAD73}" dt="2025-06-12T18:33:20.448" v="1592" actId="1076"/>
        <pc:sldMkLst>
          <pc:docMk/>
          <pc:sldMk cId="254707328" sldId="262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54707328" sldId="262"/>
            <ac:spMk id="2" creationId="{38C68275-2E33-0970-126C-7AD1CBF1CDE1}"/>
          </ac:spMkLst>
        </pc:spChg>
        <pc:spChg chg="add del mod">
          <ac:chgData name="Luiz Henrique Souza Caldas" userId="3535d2bee64759d5" providerId="LiveId" clId="{8887AC47-831E-451D-B7A2-7C1A9A3DAD73}" dt="2025-06-12T18:32:54.481" v="1585"/>
          <ac:spMkLst>
            <pc:docMk/>
            <pc:sldMk cId="254707328" sldId="262"/>
            <ac:spMk id="3" creationId="{CD220025-A0AC-3C9C-0233-B3A51C504CB0}"/>
          </ac:spMkLst>
        </pc:spChg>
        <pc:picChg chg="add mod">
          <ac:chgData name="Luiz Henrique Souza Caldas" userId="3535d2bee64759d5" providerId="LiveId" clId="{8887AC47-831E-451D-B7A2-7C1A9A3DAD73}" dt="2025-06-12T18:32:15.026" v="1574"/>
          <ac:picMkLst>
            <pc:docMk/>
            <pc:sldMk cId="254707328" sldId="262"/>
            <ac:picMk id="5" creationId="{58BBA3EA-DBA4-6FDA-E58A-30D5B5AD59F0}"/>
          </ac:picMkLst>
        </pc:picChg>
        <pc:picChg chg="add mod">
          <ac:chgData name="Luiz Henrique Souza Caldas" userId="3535d2bee64759d5" providerId="LiveId" clId="{8887AC47-831E-451D-B7A2-7C1A9A3DAD73}" dt="2025-06-12T18:33:20.448" v="1592" actId="1076"/>
          <ac:picMkLst>
            <pc:docMk/>
            <pc:sldMk cId="254707328" sldId="262"/>
            <ac:picMk id="7" creationId="{CDA36A08-D401-28D4-1804-7E291DFBD0D2}"/>
          </ac:picMkLst>
        </pc:picChg>
      </pc:sldChg>
      <pc:sldChg chg="modSp add del mod">
        <pc:chgData name="Luiz Henrique Souza Caldas" userId="3535d2bee64759d5" providerId="LiveId" clId="{8887AC47-831E-451D-B7A2-7C1A9A3DAD73}" dt="2025-06-12T18:31:46.772" v="1565" actId="47"/>
        <pc:sldMkLst>
          <pc:docMk/>
          <pc:sldMk cId="4198929586" sldId="263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4198929586" sldId="263"/>
            <ac:spMk id="2" creationId="{D9C512FF-C9C6-B3C7-E88C-02F3E3500B7D}"/>
          </ac:spMkLst>
        </pc:spChg>
        <pc:spChg chg="mod">
          <ac:chgData name="Luiz Henrique Souza Caldas" userId="3535d2bee64759d5" providerId="LiveId" clId="{8887AC47-831E-451D-B7A2-7C1A9A3DAD73}" dt="2025-06-12T17:57:29.985" v="709" actId="14100"/>
          <ac:spMkLst>
            <pc:docMk/>
            <pc:sldMk cId="4198929586" sldId="263"/>
            <ac:spMk id="3" creationId="{A860B30A-81A0-330D-A314-C0F81A2BB5B3}"/>
          </ac:spMkLst>
        </pc:spChg>
      </pc:sldChg>
      <pc:sldChg chg="modSp add del mod">
        <pc:chgData name="Luiz Henrique Souza Caldas" userId="3535d2bee64759d5" providerId="LiveId" clId="{8887AC47-831E-451D-B7A2-7C1A9A3DAD73}" dt="2025-06-12T18:31:45.458" v="1564" actId="47"/>
        <pc:sldMkLst>
          <pc:docMk/>
          <pc:sldMk cId="1528930151" sldId="264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1528930151" sldId="264"/>
            <ac:spMk id="2" creationId="{0BD13FFE-BB3C-F1C6-A4DB-74A103FF8DCB}"/>
          </ac:spMkLst>
        </pc:spChg>
        <pc:spChg chg="mod">
          <ac:chgData name="Luiz Henrique Souza Caldas" userId="3535d2bee64759d5" providerId="LiveId" clId="{8887AC47-831E-451D-B7A2-7C1A9A3DAD73}" dt="2025-06-12T17:57:35.959" v="710" actId="14100"/>
          <ac:spMkLst>
            <pc:docMk/>
            <pc:sldMk cId="1528930151" sldId="264"/>
            <ac:spMk id="3" creationId="{4156D128-3168-D1A0-40BC-216011A118C2}"/>
          </ac:spMkLst>
        </pc:spChg>
      </pc:sldChg>
      <pc:sldChg chg="modSp add del mod">
        <pc:chgData name="Luiz Henrique Souza Caldas" userId="3535d2bee64759d5" providerId="LiveId" clId="{8887AC47-831E-451D-B7A2-7C1A9A3DAD73}" dt="2025-06-12T18:31:44.055" v="1563" actId="47"/>
        <pc:sldMkLst>
          <pc:docMk/>
          <pc:sldMk cId="230450818" sldId="265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230450818" sldId="265"/>
            <ac:spMk id="2" creationId="{758FA37A-333A-EF11-BFEA-D0273BAF9786}"/>
          </ac:spMkLst>
        </pc:spChg>
        <pc:spChg chg="mod">
          <ac:chgData name="Luiz Henrique Souza Caldas" userId="3535d2bee64759d5" providerId="LiveId" clId="{8887AC47-831E-451D-B7A2-7C1A9A3DAD73}" dt="2025-06-12T17:57:39.679" v="711" actId="14100"/>
          <ac:spMkLst>
            <pc:docMk/>
            <pc:sldMk cId="230450818" sldId="265"/>
            <ac:spMk id="3" creationId="{5AE27636-4AF5-D348-F044-3DF761018A3B}"/>
          </ac:spMkLst>
        </pc:spChg>
      </pc:sldChg>
      <pc:sldChg chg="addSp delSp modSp add mod">
        <pc:chgData name="Luiz Henrique Souza Caldas" userId="3535d2bee64759d5" providerId="LiveId" clId="{8887AC47-831E-451D-B7A2-7C1A9A3DAD73}" dt="2025-06-12T18:49:20.416" v="2036" actId="14100"/>
        <pc:sldMkLst>
          <pc:docMk/>
          <pc:sldMk cId="4005328561" sldId="266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4005328561" sldId="266"/>
            <ac:spMk id="2" creationId="{A5568537-A833-CA8E-62D3-4E2F160B0865}"/>
          </ac:spMkLst>
        </pc:spChg>
        <pc:spChg chg="del mod">
          <ac:chgData name="Luiz Henrique Souza Caldas" userId="3535d2bee64759d5" providerId="LiveId" clId="{8887AC47-831E-451D-B7A2-7C1A9A3DAD73}" dt="2025-06-12T18:45:16.789" v="1909" actId="931"/>
          <ac:spMkLst>
            <pc:docMk/>
            <pc:sldMk cId="4005328561" sldId="266"/>
            <ac:spMk id="3" creationId="{14166C1A-301E-A80F-F55F-D02D3A239DFA}"/>
          </ac:spMkLst>
        </pc:spChg>
        <pc:spChg chg="add del mod">
          <ac:chgData name="Luiz Henrique Souza Caldas" userId="3535d2bee64759d5" providerId="LiveId" clId="{8887AC47-831E-451D-B7A2-7C1A9A3DAD73}" dt="2025-06-12T18:45:56.283" v="1917"/>
          <ac:spMkLst>
            <pc:docMk/>
            <pc:sldMk cId="4005328561" sldId="266"/>
            <ac:spMk id="9" creationId="{977DF939-B22B-E7A0-5218-49EF6A078A2A}"/>
          </ac:spMkLst>
        </pc:spChg>
        <pc:spChg chg="add mod">
          <ac:chgData name="Luiz Henrique Souza Caldas" userId="3535d2bee64759d5" providerId="LiveId" clId="{8887AC47-831E-451D-B7A2-7C1A9A3DAD73}" dt="2025-06-12T18:49:10.900" v="2034" actId="1076"/>
          <ac:spMkLst>
            <pc:docMk/>
            <pc:sldMk cId="4005328561" sldId="266"/>
            <ac:spMk id="17" creationId="{95D97CE9-B4AF-B797-CE9E-09695CE00887}"/>
          </ac:spMkLst>
        </pc:spChg>
        <pc:spChg chg="add mod">
          <ac:chgData name="Luiz Henrique Souza Caldas" userId="3535d2bee64759d5" providerId="LiveId" clId="{8887AC47-831E-451D-B7A2-7C1A9A3DAD73}" dt="2025-06-12T18:49:20.416" v="2036" actId="14100"/>
          <ac:spMkLst>
            <pc:docMk/>
            <pc:sldMk cId="4005328561" sldId="266"/>
            <ac:spMk id="19" creationId="{565624B9-301C-2C8D-2A40-D46A4C3A5B1B}"/>
          </ac:spMkLst>
        </pc:spChg>
        <pc:picChg chg="add del mod">
          <ac:chgData name="Luiz Henrique Souza Caldas" userId="3535d2bee64759d5" providerId="LiveId" clId="{8887AC47-831E-451D-B7A2-7C1A9A3DAD73}" dt="2025-06-12T18:45:23.300" v="1916" actId="478"/>
          <ac:picMkLst>
            <pc:docMk/>
            <pc:sldMk cId="4005328561" sldId="266"/>
            <ac:picMk id="5" creationId="{98EFD047-1C7A-42EC-4395-97AB778C03F6}"/>
          </ac:picMkLst>
        </pc:picChg>
        <pc:picChg chg="add del mod">
          <ac:chgData name="Luiz Henrique Souza Caldas" userId="3535d2bee64759d5" providerId="LiveId" clId="{8887AC47-831E-451D-B7A2-7C1A9A3DAD73}" dt="2025-06-12T18:45:23.300" v="1916" actId="478"/>
          <ac:picMkLst>
            <pc:docMk/>
            <pc:sldMk cId="4005328561" sldId="266"/>
            <ac:picMk id="7" creationId="{FBF59750-63FD-D753-6FDF-F408A98DF875}"/>
          </ac:picMkLst>
        </pc:picChg>
        <pc:picChg chg="add mod">
          <ac:chgData name="Luiz Henrique Souza Caldas" userId="3535d2bee64759d5" providerId="LiveId" clId="{8887AC47-831E-451D-B7A2-7C1A9A3DAD73}" dt="2025-06-12T18:48:57.282" v="2030" actId="1076"/>
          <ac:picMkLst>
            <pc:docMk/>
            <pc:sldMk cId="4005328561" sldId="266"/>
            <ac:picMk id="11" creationId="{BE3C774F-958D-A03B-8300-A2A820D81DAB}"/>
          </ac:picMkLst>
        </pc:picChg>
        <pc:picChg chg="add mod">
          <ac:chgData name="Luiz Henrique Souza Caldas" userId="3535d2bee64759d5" providerId="LiveId" clId="{8887AC47-831E-451D-B7A2-7C1A9A3DAD73}" dt="2025-06-12T18:49:06.622" v="2033" actId="14100"/>
          <ac:picMkLst>
            <pc:docMk/>
            <pc:sldMk cId="4005328561" sldId="266"/>
            <ac:picMk id="13" creationId="{C213114D-A260-8CF2-7AE1-879F5F34044F}"/>
          </ac:picMkLst>
        </pc:picChg>
        <pc:picChg chg="add del mod">
          <ac:chgData name="Luiz Henrique Souza Caldas" userId="3535d2bee64759d5" providerId="LiveId" clId="{8887AC47-831E-451D-B7A2-7C1A9A3DAD73}" dt="2025-06-12T18:47:00.480" v="1946" actId="478"/>
          <ac:picMkLst>
            <pc:docMk/>
            <pc:sldMk cId="4005328561" sldId="266"/>
            <ac:picMk id="15" creationId="{9A86E573-C1B8-E332-45D7-9B1C3C3D09B0}"/>
          </ac:picMkLst>
        </pc:picChg>
      </pc:sldChg>
      <pc:sldChg chg="modSp add mod">
        <pc:chgData name="Luiz Henrique Souza Caldas" userId="3535d2bee64759d5" providerId="LiveId" clId="{8887AC47-831E-451D-B7A2-7C1A9A3DAD73}" dt="2025-06-13T14:11:05.137" v="3038" actId="20577"/>
        <pc:sldMkLst>
          <pc:docMk/>
          <pc:sldMk cId="17943976" sldId="267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17943976" sldId="267"/>
            <ac:spMk id="2" creationId="{402F0090-8368-CF31-F745-43225D7238DA}"/>
          </ac:spMkLst>
        </pc:spChg>
        <pc:spChg chg="mod">
          <ac:chgData name="Luiz Henrique Souza Caldas" userId="3535d2bee64759d5" providerId="LiveId" clId="{8887AC47-831E-451D-B7A2-7C1A9A3DAD73}" dt="2025-06-13T14:11:05.137" v="3038" actId="20577"/>
          <ac:spMkLst>
            <pc:docMk/>
            <pc:sldMk cId="17943976" sldId="267"/>
            <ac:spMk id="3" creationId="{5E1423F6-C550-0252-075D-1BC06FF793C3}"/>
          </ac:spMkLst>
        </pc:spChg>
      </pc:sldChg>
      <pc:sldChg chg="addSp modSp add mod">
        <pc:chgData name="Luiz Henrique Souza Caldas" userId="3535d2bee64759d5" providerId="LiveId" clId="{8887AC47-831E-451D-B7A2-7C1A9A3DAD73}" dt="2025-06-13T14:00:07.125" v="3009" actId="20577"/>
        <pc:sldMkLst>
          <pc:docMk/>
          <pc:sldMk cId="3041594870" sldId="268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3041594870" sldId="268"/>
            <ac:spMk id="2" creationId="{B460ED01-F314-6763-BECE-40815F1A4A9D}"/>
          </ac:spMkLst>
        </pc:spChg>
        <pc:spChg chg="mod">
          <ac:chgData name="Luiz Henrique Souza Caldas" userId="3535d2bee64759d5" providerId="LiveId" clId="{8887AC47-831E-451D-B7A2-7C1A9A3DAD73}" dt="2025-06-13T14:00:07.125" v="3009" actId="20577"/>
          <ac:spMkLst>
            <pc:docMk/>
            <pc:sldMk cId="3041594870" sldId="268"/>
            <ac:spMk id="3" creationId="{BFDC8EE6-9AE5-4BEF-5302-8890716A8CAF}"/>
          </ac:spMkLst>
        </pc:spChg>
        <pc:spChg chg="add">
          <ac:chgData name="Luiz Henrique Souza Caldas" userId="3535d2bee64759d5" providerId="LiveId" clId="{8887AC47-831E-451D-B7A2-7C1A9A3DAD73}" dt="2025-06-12T19:04:15.317" v="2120"/>
          <ac:spMkLst>
            <pc:docMk/>
            <pc:sldMk cId="3041594870" sldId="268"/>
            <ac:spMk id="4" creationId="{A9688262-81D0-2C1F-4547-E7780FA2FF0D}"/>
          </ac:spMkLst>
        </pc:spChg>
      </pc:sldChg>
      <pc:sldChg chg="delSp modSp new mod">
        <pc:chgData name="Luiz Henrique Souza Caldas" userId="3535d2bee64759d5" providerId="LiveId" clId="{8887AC47-831E-451D-B7A2-7C1A9A3DAD73}" dt="2025-06-12T17:22:00.955" v="449" actId="790"/>
        <pc:sldMkLst>
          <pc:docMk/>
          <pc:sldMk cId="1992643257" sldId="269"/>
        </pc:sldMkLst>
        <pc:spChg chg="mod">
          <ac:chgData name="Luiz Henrique Souza Caldas" userId="3535d2bee64759d5" providerId="LiveId" clId="{8887AC47-831E-451D-B7A2-7C1A9A3DAD73}" dt="2025-06-12T17:22:00.955" v="449" actId="790"/>
          <ac:spMkLst>
            <pc:docMk/>
            <pc:sldMk cId="1992643257" sldId="269"/>
            <ac:spMk id="2" creationId="{79DB8DED-69E8-8B5B-55EB-89DB07FFE567}"/>
          </ac:spMkLst>
        </pc:spChg>
        <pc:spChg chg="del">
          <ac:chgData name="Luiz Henrique Souza Caldas" userId="3535d2bee64759d5" providerId="LiveId" clId="{8887AC47-831E-451D-B7A2-7C1A9A3DAD73}" dt="2025-06-12T17:20:14.612" v="440" actId="478"/>
          <ac:spMkLst>
            <pc:docMk/>
            <pc:sldMk cId="1992643257" sldId="269"/>
            <ac:spMk id="3" creationId="{08E03673-C833-C26C-4264-B2E4A1D9BC09}"/>
          </ac:spMkLst>
        </pc:spChg>
      </pc:sldChg>
      <pc:sldChg chg="addSp delSp modSp add mod modNotesTx">
        <pc:chgData name="Luiz Henrique Souza Caldas" userId="3535d2bee64759d5" providerId="LiveId" clId="{8887AC47-831E-451D-B7A2-7C1A9A3DAD73}" dt="2025-06-13T13:48:58.984" v="2964" actId="20577"/>
        <pc:sldMkLst>
          <pc:docMk/>
          <pc:sldMk cId="363783952" sldId="270"/>
        </pc:sldMkLst>
        <pc:spChg chg="mod">
          <ac:chgData name="Luiz Henrique Souza Caldas" userId="3535d2bee64759d5" providerId="LiveId" clId="{8887AC47-831E-451D-B7A2-7C1A9A3DAD73}" dt="2025-06-12T17:58:22.279" v="733" actId="20577"/>
          <ac:spMkLst>
            <pc:docMk/>
            <pc:sldMk cId="363783952" sldId="270"/>
            <ac:spMk id="2" creationId="{E606B26F-6CA5-608E-ABAD-B0E1C6402EB9}"/>
          </ac:spMkLst>
        </pc:spChg>
        <pc:spChg chg="mod">
          <ac:chgData name="Luiz Henrique Souza Caldas" userId="3535d2bee64759d5" providerId="LiveId" clId="{8887AC47-831E-451D-B7A2-7C1A9A3DAD73}" dt="2025-06-12T18:18:11.552" v="1353" actId="27636"/>
          <ac:spMkLst>
            <pc:docMk/>
            <pc:sldMk cId="363783952" sldId="270"/>
            <ac:spMk id="3" creationId="{B5B09817-4BA7-477B-296B-193E4E269035}"/>
          </ac:spMkLst>
        </pc:spChg>
        <pc:spChg chg="add mod">
          <ac:chgData name="Luiz Henrique Souza Caldas" userId="3535d2bee64759d5" providerId="LiveId" clId="{8887AC47-831E-451D-B7A2-7C1A9A3DAD73}" dt="2025-06-12T18:04:32.363" v="818" actId="20577"/>
          <ac:spMkLst>
            <pc:docMk/>
            <pc:sldMk cId="363783952" sldId="270"/>
            <ac:spMk id="7" creationId="{2E958133-4068-9EC8-F163-210B289CB0DF}"/>
          </ac:spMkLst>
        </pc:spChg>
        <pc:spChg chg="add mod">
          <ac:chgData name="Luiz Henrique Souza Caldas" userId="3535d2bee64759d5" providerId="LiveId" clId="{8887AC47-831E-451D-B7A2-7C1A9A3DAD73}" dt="2025-06-13T13:48:58.984" v="2964" actId="20577"/>
          <ac:spMkLst>
            <pc:docMk/>
            <pc:sldMk cId="363783952" sldId="270"/>
            <ac:spMk id="8" creationId="{61B9D5B3-4277-8E0A-486A-9424D0D13EBD}"/>
          </ac:spMkLst>
        </pc:spChg>
        <pc:picChg chg="del">
          <ac:chgData name="Luiz Henrique Souza Caldas" userId="3535d2bee64759d5" providerId="LiveId" clId="{8887AC47-831E-451D-B7A2-7C1A9A3DAD73}" dt="2025-06-12T17:58:24.241" v="734" actId="478"/>
          <ac:picMkLst>
            <pc:docMk/>
            <pc:sldMk cId="363783952" sldId="270"/>
            <ac:picMk id="5" creationId="{DB8133D2-91A6-47C4-D18E-5BCDB1EA9951}"/>
          </ac:picMkLst>
        </pc:picChg>
        <pc:picChg chg="add del">
          <ac:chgData name="Luiz Henrique Souza Caldas" userId="3535d2bee64759d5" providerId="LiveId" clId="{8887AC47-831E-451D-B7A2-7C1A9A3DAD73}" dt="2025-06-12T18:01:03.771" v="737" actId="478"/>
          <ac:picMkLst>
            <pc:docMk/>
            <pc:sldMk cId="363783952" sldId="270"/>
            <ac:picMk id="6" creationId="{7AEDE767-33EC-2095-8ABD-53D401A7B603}"/>
          </ac:picMkLst>
        </pc:picChg>
      </pc:sldChg>
      <pc:sldChg chg="modSp add mod modNotesTx">
        <pc:chgData name="Luiz Henrique Souza Caldas" userId="3535d2bee64759d5" providerId="LiveId" clId="{8887AC47-831E-451D-B7A2-7C1A9A3DAD73}" dt="2025-06-13T13:44:27.310" v="2881" actId="20577"/>
        <pc:sldMkLst>
          <pc:docMk/>
          <pc:sldMk cId="2593571775" sldId="271"/>
        </pc:sldMkLst>
        <pc:spChg chg="mod">
          <ac:chgData name="Luiz Henrique Souza Caldas" userId="3535d2bee64759d5" providerId="LiveId" clId="{8887AC47-831E-451D-B7A2-7C1A9A3DAD73}" dt="2025-06-12T18:30:45.482" v="1548"/>
          <ac:spMkLst>
            <pc:docMk/>
            <pc:sldMk cId="2593571775" sldId="271"/>
            <ac:spMk id="2" creationId="{47AEABAA-A578-060D-A9FA-B4C893E6CACB}"/>
          </ac:spMkLst>
        </pc:spChg>
        <pc:spChg chg="mod">
          <ac:chgData name="Luiz Henrique Souza Caldas" userId="3535d2bee64759d5" providerId="LiveId" clId="{8887AC47-831E-451D-B7A2-7C1A9A3DAD73}" dt="2025-06-12T18:30:51.576" v="1550" actId="27636"/>
          <ac:spMkLst>
            <pc:docMk/>
            <pc:sldMk cId="2593571775" sldId="271"/>
            <ac:spMk id="3" creationId="{26563C8C-6E3F-0E1C-1ACB-6CCDE0E130B6}"/>
          </ac:spMkLst>
        </pc:spChg>
        <pc:picChg chg="mod">
          <ac:chgData name="Luiz Henrique Souza Caldas" userId="3535d2bee64759d5" providerId="LiveId" clId="{8887AC47-831E-451D-B7A2-7C1A9A3DAD73}" dt="2025-06-12T18:31:28.122" v="1560" actId="1038"/>
          <ac:picMkLst>
            <pc:docMk/>
            <pc:sldMk cId="2593571775" sldId="271"/>
            <ac:picMk id="13" creationId="{E4BFE176-B003-959C-F7C1-33A3BBB6387A}"/>
          </ac:picMkLst>
        </pc:picChg>
      </pc:sldChg>
      <pc:sldChg chg="modSp add mod">
        <pc:chgData name="Luiz Henrique Souza Caldas" userId="3535d2bee64759d5" providerId="LiveId" clId="{8887AC47-831E-451D-B7A2-7C1A9A3DAD73}" dt="2025-06-13T14:07:14.959" v="3015" actId="20577"/>
        <pc:sldMkLst>
          <pc:docMk/>
          <pc:sldMk cId="916827823" sldId="272"/>
        </pc:sldMkLst>
        <pc:spChg chg="mod">
          <ac:chgData name="Luiz Henrique Souza Caldas" userId="3535d2bee64759d5" providerId="LiveId" clId="{8887AC47-831E-451D-B7A2-7C1A9A3DAD73}" dt="2025-06-12T18:33:41.151" v="1601" actId="20577"/>
          <ac:spMkLst>
            <pc:docMk/>
            <pc:sldMk cId="916827823" sldId="272"/>
            <ac:spMk id="2" creationId="{0FBE49DE-3B15-E3AD-4EE5-009D10BB1CCA}"/>
          </ac:spMkLst>
        </pc:spChg>
        <pc:spChg chg="mod">
          <ac:chgData name="Luiz Henrique Souza Caldas" userId="3535d2bee64759d5" providerId="LiveId" clId="{8887AC47-831E-451D-B7A2-7C1A9A3DAD73}" dt="2025-06-13T14:07:14.959" v="3015" actId="20577"/>
          <ac:spMkLst>
            <pc:docMk/>
            <pc:sldMk cId="916827823" sldId="272"/>
            <ac:spMk id="3" creationId="{EC9E0D1C-7C86-600E-DA77-EA4E20CFA546}"/>
          </ac:spMkLst>
        </pc:spChg>
        <pc:picChg chg="mod">
          <ac:chgData name="Luiz Henrique Souza Caldas" userId="3535d2bee64759d5" providerId="LiveId" clId="{8887AC47-831E-451D-B7A2-7C1A9A3DAD73}" dt="2025-06-12T18:33:48.580" v="1602" actId="14826"/>
          <ac:picMkLst>
            <pc:docMk/>
            <pc:sldMk cId="916827823" sldId="272"/>
            <ac:picMk id="7" creationId="{3D8E05F5-83AE-0A24-0F67-59B9F6CD859F}"/>
          </ac:picMkLst>
        </pc:picChg>
      </pc:sldChg>
      <pc:sldChg chg="modSp add mod">
        <pc:chgData name="Luiz Henrique Souza Caldas" userId="3535d2bee64759d5" providerId="LiveId" clId="{8887AC47-831E-451D-B7A2-7C1A9A3DAD73}" dt="2025-06-12T18:37:38.061" v="1664"/>
        <pc:sldMkLst>
          <pc:docMk/>
          <pc:sldMk cId="880329914" sldId="273"/>
        </pc:sldMkLst>
        <pc:spChg chg="mod">
          <ac:chgData name="Luiz Henrique Souza Caldas" userId="3535d2bee64759d5" providerId="LiveId" clId="{8887AC47-831E-451D-B7A2-7C1A9A3DAD73}" dt="2025-06-12T18:33:55.505" v="1611" actId="20577"/>
          <ac:spMkLst>
            <pc:docMk/>
            <pc:sldMk cId="880329914" sldId="273"/>
            <ac:spMk id="2" creationId="{E0B97761-9F15-EC30-7D6C-CAE21382079E}"/>
          </ac:spMkLst>
        </pc:spChg>
        <pc:spChg chg="mod">
          <ac:chgData name="Luiz Henrique Souza Caldas" userId="3535d2bee64759d5" providerId="LiveId" clId="{8887AC47-831E-451D-B7A2-7C1A9A3DAD73}" dt="2025-06-12T18:37:38.061" v="1664"/>
          <ac:spMkLst>
            <pc:docMk/>
            <pc:sldMk cId="880329914" sldId="273"/>
            <ac:spMk id="3" creationId="{04505ED2-6964-9C2E-38BE-2CE671D7C4C3}"/>
          </ac:spMkLst>
        </pc:spChg>
        <pc:picChg chg="mod">
          <ac:chgData name="Luiz Henrique Souza Caldas" userId="3535d2bee64759d5" providerId="LiveId" clId="{8887AC47-831E-451D-B7A2-7C1A9A3DAD73}" dt="2025-06-12T18:34:01.937" v="1612" actId="14826"/>
          <ac:picMkLst>
            <pc:docMk/>
            <pc:sldMk cId="880329914" sldId="273"/>
            <ac:picMk id="7" creationId="{E7A5F10A-ED21-EF38-608B-3333356627F4}"/>
          </ac:picMkLst>
        </pc:picChg>
      </pc:sldChg>
      <pc:sldChg chg="modSp add mod">
        <pc:chgData name="Luiz Henrique Souza Caldas" userId="3535d2bee64759d5" providerId="LiveId" clId="{8887AC47-831E-451D-B7A2-7C1A9A3DAD73}" dt="2025-06-12T18:44:55.132" v="1908" actId="27636"/>
        <pc:sldMkLst>
          <pc:docMk/>
          <pc:sldMk cId="1956835433" sldId="274"/>
        </pc:sldMkLst>
        <pc:spChg chg="mod">
          <ac:chgData name="Luiz Henrique Souza Caldas" userId="3535d2bee64759d5" providerId="LiveId" clId="{8887AC47-831E-451D-B7A2-7C1A9A3DAD73}" dt="2025-06-12T18:34:15.704" v="1632" actId="20577"/>
          <ac:spMkLst>
            <pc:docMk/>
            <pc:sldMk cId="1956835433" sldId="274"/>
            <ac:spMk id="2" creationId="{0FC2D0CC-7237-C248-2395-891FFD86B262}"/>
          </ac:spMkLst>
        </pc:spChg>
        <pc:spChg chg="mod">
          <ac:chgData name="Luiz Henrique Souza Caldas" userId="3535d2bee64759d5" providerId="LiveId" clId="{8887AC47-831E-451D-B7A2-7C1A9A3DAD73}" dt="2025-06-12T18:44:55.132" v="1908" actId="27636"/>
          <ac:spMkLst>
            <pc:docMk/>
            <pc:sldMk cId="1956835433" sldId="274"/>
            <ac:spMk id="3" creationId="{3ED29C88-15C0-017A-0CA8-A3E7608E4181}"/>
          </ac:spMkLst>
        </pc:spChg>
        <pc:picChg chg="mod">
          <ac:chgData name="Luiz Henrique Souza Caldas" userId="3535d2bee64759d5" providerId="LiveId" clId="{8887AC47-831E-451D-B7A2-7C1A9A3DAD73}" dt="2025-06-12T18:34:25.960" v="1633" actId="14826"/>
          <ac:picMkLst>
            <pc:docMk/>
            <pc:sldMk cId="1956835433" sldId="274"/>
            <ac:picMk id="7" creationId="{91C8868E-C17E-F1C0-F924-EB276CC4F5DD}"/>
          </ac:picMkLst>
        </pc:picChg>
      </pc:sldChg>
      <pc:sldMasterChg chg="del delSldLayout">
        <pc:chgData name="Luiz Henrique Souza Caldas" userId="3535d2bee64759d5" providerId="LiveId" clId="{8887AC47-831E-451D-B7A2-7C1A9A3DAD73}" dt="2025-06-12T16:48:02.952" v="1" actId="26606"/>
        <pc:sldMasterMkLst>
          <pc:docMk/>
          <pc:sldMasterMk cId="1121625092" sldId="2147483648"/>
        </pc:sldMasterMkLst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2042291209" sldId="2147483649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1701183028" sldId="2147483650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52582495" sldId="2147483651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3306352111" sldId="2147483652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3945855236" sldId="2147483653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3912076315" sldId="2147483654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1209078515" sldId="2147483655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3293186189" sldId="2147483656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204955759" sldId="2147483657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3636455114" sldId="2147483658"/>
          </pc:sldLayoutMkLst>
        </pc:sldLayoutChg>
        <pc:sldLayoutChg chg="del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121625092" sldId="2147483648"/>
            <pc:sldLayoutMk cId="2195701364" sldId="2147483659"/>
          </pc:sldLayoutMkLst>
        </pc:sldLayoutChg>
      </pc:sldMasterChg>
      <pc:sldMasterChg chg="add addSldLayout">
        <pc:chgData name="Luiz Henrique Souza Caldas" userId="3535d2bee64759d5" providerId="LiveId" clId="{8887AC47-831E-451D-B7A2-7C1A9A3DAD73}" dt="2025-06-12T16:48:02.952" v="1" actId="26606"/>
        <pc:sldMasterMkLst>
          <pc:docMk/>
          <pc:sldMasterMk cId="1541079087" sldId="2147483699"/>
        </pc:sldMasterMkLst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3010659462" sldId="2147483688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625137037" sldId="2147483689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431025076" sldId="2147483690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2259603353" sldId="2147483691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2259986918" sldId="2147483692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2458683913" sldId="2147483693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2676726291" sldId="2147483694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2127126513" sldId="2147483695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4278042539" sldId="2147483696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534959028" sldId="2147483697"/>
          </pc:sldLayoutMkLst>
        </pc:sldLayoutChg>
        <pc:sldLayoutChg chg="add">
          <pc:chgData name="Luiz Henrique Souza Caldas" userId="3535d2bee64759d5" providerId="LiveId" clId="{8887AC47-831E-451D-B7A2-7C1A9A3DAD73}" dt="2025-06-12T16:48:02.952" v="1" actId="26606"/>
          <pc:sldLayoutMkLst>
            <pc:docMk/>
            <pc:sldMasterMk cId="1541079087" sldId="2147483699"/>
            <pc:sldLayoutMk cId="1035037089" sldId="2147483698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3B498D-25A2-4F35-B288-34D4EEEE2D6E}" type="datetimeFigureOut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19EAEE-F826-458D-84F7-A2F517575AB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50228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Olá, meu nome é Luiz Henrique. Nesta apresentação, vou mostrar o meu projeto, cujo tema é o planejamento dinâmico de rotas para VANTs em patrulha naval.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63182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passiva praticamente não inspeciona alvos, por não desviar. </a:t>
            </a:r>
            <a:r>
              <a:rPr lang="pt-BR" dirty="0" err="1"/>
              <a:t>Greed</a:t>
            </a:r>
            <a:r>
              <a:rPr lang="pt-BR" dirty="0"/>
              <a:t> e SA têm bom desempenho até 75 navios, e depois o </a:t>
            </a:r>
            <a:r>
              <a:rPr lang="pt-BR" dirty="0" err="1"/>
              <a:t>Greed</a:t>
            </a:r>
            <a:r>
              <a:rPr lang="pt-BR" dirty="0"/>
              <a:t> se destaca. A limitação de autonomia explica a queda nas inspeções em cenários mais densos.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945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é o mais custoso, com tempo de execução que cresce linearmente. O </a:t>
            </a:r>
            <a:r>
              <a:rPr lang="pt-BR" dirty="0" err="1"/>
              <a:t>Greed</a:t>
            </a:r>
            <a:r>
              <a:rPr lang="pt-BR" dirty="0"/>
              <a:t> também cresce, mas em uma escala muito menor. A passiva é praticamente constante.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1528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Aqui vemos trajetórias com 50 navios. A passiva segue em linha reta. O </a:t>
            </a:r>
            <a:r>
              <a:rPr lang="pt-BR" dirty="0" err="1"/>
              <a:t>Greed</a:t>
            </a:r>
            <a:r>
              <a:rPr lang="pt-BR" dirty="0"/>
              <a:t> ajusta a rota para ir aos alvos mais próximos, mas cria cruzamentos. 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otimiza melhor, com trajetos mais curtos e suaves.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3065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teve melhor desempenho em cenários esparsos, mas o </a:t>
            </a:r>
            <a:r>
              <a:rPr lang="pt-BR" dirty="0" err="1"/>
              <a:t>Greed</a:t>
            </a:r>
            <a:r>
              <a:rPr lang="pt-BR" dirty="0"/>
              <a:t> foi mais eficiente de forma geral. Com mais de 75 navios, o custo computacional e o limite de autonomia tornam o </a:t>
            </a:r>
            <a:r>
              <a:rPr lang="pt-BR" dirty="0" err="1"/>
              <a:t>Greed</a:t>
            </a:r>
            <a:r>
              <a:rPr lang="pt-BR" dirty="0"/>
              <a:t> mais vantajoso.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67257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Pretende-se estender esse trabalho incluindo dinâmica realista do VANT, navios em movimento, e replanejamento paralelo. Também queremos testar funções de custo mais ricas, que penalizem cruzamentos e priorizem cobertura eficiente.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83147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1645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Brasil possui uma vasta área marítima — a chamada Amazônia Azul — cuja vigilância é fundamental para proteger recursos estratégicos. Nesse cenário, os VANTs são uma solução promissora por conseguirem cobrir grandes áreas e operar sem colocar tripulações em risco. Para isso, é essencial que suas rotas sejam bem planejadas.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45984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o VANT começa a sua patrulha, ele conhece os waypoints, mas não conhece a posição e nem a quantidade de alvos. Além disso, o VANT possui restrições operacionais, como a autonomia e o alcance dos sensores. . O VANT precisa replanejar constantemente a rota, de forma a maximizar a inspeção dos navios. Isso se encaixa bem como uma variação dinâmica do Problema do Caixeiro Viajante, onde novos pontos de interesse são adicionados progressivamente.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42544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VANT segue uma rota de linhas paralelas cobrindo a área de patrulha. Ele possui dois sensores: um radar, que detecta navios, e uma câmera, que os inspeciona visualmente. Alvos são considerados estáticos, e o estado deles muda de 'não detectado' para 'detectado' e, se inspecionado de perto, para 'inspecionado’. Neste gif, foi utilizada uma política passiva, onde o VANT apenas segue os waypoints pré-definidos, sem desviar da rota.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15459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Três estratégias foram implementadas. A passiva mantém a rota fixa, como no gif do slide anterior. A </a:t>
            </a:r>
            <a:r>
              <a:rPr lang="pt-BR" dirty="0" err="1"/>
              <a:t>greed</a:t>
            </a:r>
            <a:r>
              <a:rPr lang="pt-BR" dirty="0"/>
              <a:t> prioriza os alvos mais próximos, mostrada no gif ao lado. Já 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aplica uma técnica baseada em MCMC para tentar encontrar a melhor ordem, otimizando a distância percorrida.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2716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algoritmo de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começa com uma permutação aleatória dos destinos — ou seja, os navios detectados até aquele momento, mais os waypoints ainda não visitados.</a:t>
            </a:r>
          </a:p>
          <a:p>
            <a:r>
              <a:rPr lang="pt-BR" dirty="0"/>
              <a:t>Em cada iteração, ele escolhe dois pontos aleatórios da rota atual e inverte a ordem entre eles. Se a nova rota resultante tiver menor distância total, ela é aceita imediatamente. Caso contrário, ainda pode ser aceita com uma certa probabilidade, que depende da diferença de custo e da temperatura atual.</a:t>
            </a:r>
          </a:p>
          <a:p>
            <a:r>
              <a:rPr lang="pt-BR" dirty="0"/>
              <a:t>Essa temperatura decresce exponencialmente a cada ciclo, de acordo com essa fórmula aqui no canto: $</a:t>
            </a:r>
            <a:r>
              <a:rPr lang="pt-BR" dirty="0" err="1"/>
              <a:t>T_i</a:t>
            </a:r>
            <a:r>
              <a:rPr lang="pt-BR" dirty="0"/>
              <a:t> = T_0 \</a:t>
            </a:r>
            <a:r>
              <a:rPr lang="pt-BR" dirty="0" err="1"/>
              <a:t>cdot</a:t>
            </a:r>
            <a:r>
              <a:rPr lang="pt-BR" dirty="0"/>
              <a:t> \</a:t>
            </a:r>
            <a:r>
              <a:rPr lang="pt-BR" dirty="0" err="1"/>
              <a:t>beta^i</a:t>
            </a:r>
            <a:r>
              <a:rPr lang="pt-BR" dirty="0"/>
              <a:t>$. A cada valor de temperatura, o algoritmo faz um número fixo de perturbações e guarda a melhor solução observada até então.</a:t>
            </a:r>
          </a:p>
          <a:p>
            <a:r>
              <a:rPr lang="pt-BR" dirty="0"/>
              <a:t>O espaço de busca é modelado como uma cadeia de Markov, onde cada estado é uma permutação possível e as transições ocorrem por simples inversões. Isso garante que todas as soluções possam ser alcançadas, já que a cadeia é irreduzível, aperiódica e simétrica.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288331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testes foram feitos em uma área de 300 por 300 milhas náuticas, com cenários de 10 a 200 navios. Foram 2700 simulações no total, variando a política e a densidade. Os parâmetros do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foram ajustados para equilibrar precisão e custo computacional.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9182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 percorre menos distância em cenários com até 100 navios. Acima disso, tanto ele quanto o </a:t>
            </a:r>
            <a:r>
              <a:rPr lang="pt-BR" dirty="0" err="1"/>
              <a:t>Greed</a:t>
            </a:r>
            <a:r>
              <a:rPr lang="pt-BR" dirty="0"/>
              <a:t> atingem o limite de autonomia. A política passiva mantém distância constante por não reagir aos alvos.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6424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 política passiva detecta mais, porque cobre toda a área. Já o </a:t>
            </a:r>
            <a:r>
              <a:rPr lang="pt-BR" dirty="0" err="1"/>
              <a:t>Greed</a:t>
            </a:r>
            <a:r>
              <a:rPr lang="pt-BR" dirty="0"/>
              <a:t> e o SA são similares até 75 navios, mas em cenários mais densos, o </a:t>
            </a:r>
            <a:r>
              <a:rPr lang="pt-BR" dirty="0" err="1"/>
              <a:t>Greed</a:t>
            </a:r>
            <a:r>
              <a:rPr lang="pt-BR" dirty="0"/>
              <a:t> se sai melhor. A queda geral após 100 navios é devido à autonomia limitada.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19EAEE-F826-458D-84F7-A2F517575AB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23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831629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60315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1935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36362340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90188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2537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847062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1013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099857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1369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859539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72187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991981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93655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53982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1745638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796796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67F45AC6-C491-4585-A584-9CE2AF7D5500}" type="datetime1">
              <a:rPr lang="en-US" smtClean="0"/>
              <a:t>6/13/2025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CC057153-B650-4DEB-B370-79DDCFDCE934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49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ela de Fundo de Tecnologia de Rede">
            <a:extLst>
              <a:ext uri="{FF2B5EF4-FFF2-40B4-BE49-F238E27FC236}">
                <a16:creationId xmlns:a16="http://schemas.microsoft.com/office/drawing/2014/main" id="{5149823F-66D2-A624-6CBD-98ADC63DB3F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9969" r="30627" b="-1"/>
          <a:stretch>
            <a:fillRect/>
          </a:stretch>
        </p:blipFill>
        <p:spPr>
          <a:xfrm>
            <a:off x="7552944" y="10"/>
            <a:ext cx="4639056" cy="6857990"/>
          </a:xfrm>
          <a:prstGeom prst="rect">
            <a:avLst/>
          </a:prstGeom>
        </p:spPr>
      </p:pic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97E60398-905F-436C-AB6F-00D742F625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52944" cy="6858000"/>
          </a:xfrm>
          <a:prstGeom prst="rect">
            <a:avLst/>
          </a:prstGeom>
          <a:ln>
            <a:noFill/>
          </a:ln>
          <a:effectLst>
            <a:outerShdw blurRad="139700" dist="508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F28CC1-9459-30F9-32D9-CF6A5AA82B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955" y="365125"/>
            <a:ext cx="6786836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pt-BR" sz="4200" noProof="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  <a:t>Planejamento Dinâmico de</a:t>
            </a:r>
            <a:br>
              <a:rPr lang="pt-BR" sz="4200" noProof="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</a:br>
            <a:r>
              <a:rPr lang="pt-BR" sz="4200" noProof="0" dirty="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  <a:tileRect/>
                </a:gradFill>
              </a:rPr>
              <a:t>Rotas para VANTs em Patrulha Naval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C501F5-31AB-42B8-F35F-D99A80C72D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12956" y="1825625"/>
            <a:ext cx="6786836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pt-BR" noProof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UFRJ/COPPE/PESC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pt-BR" noProof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CPS767 – Algoritmos de Monte Carlo e Cadeias de Markov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pt-BR" noProof="0" dirty="0">
              <a:gradFill>
                <a:gsLst>
                  <a:gs pos="34000">
                    <a:schemeClr val="tx1">
                      <a:lumMod val="93000"/>
                    </a:schemeClr>
                  </a:gs>
                  <a:gs pos="0">
                    <a:schemeClr val="bg1">
                      <a:lumMod val="25000"/>
                      <a:lumOff val="75000"/>
                    </a:schemeClr>
                  </a:gs>
                  <a:gs pos="100000">
                    <a:schemeClr val="tx2">
                      <a:lumMod val="0"/>
                      <a:lumOff val="100000"/>
                    </a:schemeClr>
                  </a:gs>
                </a:gsLst>
                <a:lin ang="4800000" scaled="0"/>
              </a:gradFill>
              <a:latin typeface="+mn-lt"/>
            </a:endParaRP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pt-BR" noProof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Aluno: Luiz Henrique Souza Caldas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pt-BR" noProof="0" dirty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</a:rPr>
              <a:t>Prof.: Daniel Ratton Figueiredo</a:t>
            </a:r>
          </a:p>
        </p:txBody>
      </p:sp>
    </p:spTree>
    <p:extLst>
      <p:ext uri="{BB962C8B-B14F-4D97-AF65-F5344CB8AC3E}">
        <p14:creationId xmlns:p14="http://schemas.microsoft.com/office/powerpoint/2010/main" val="20979947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6D2EA-4B73-0F1F-E289-9830902755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B97761-9F15-EC30-7D6C-CAE213820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Resultados (inspeção)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4505ED2-6964-9C2E-38BE-2CE671D7C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5854888" cy="4351338"/>
          </a:xfrm>
        </p:spPr>
        <p:txBody>
          <a:bodyPr/>
          <a:lstStyle/>
          <a:p>
            <a:r>
              <a:rPr lang="pt-BR" noProof="0" dirty="0"/>
              <a:t>Passiva: baixa taxa de inspeção (não desvia da rota)</a:t>
            </a:r>
          </a:p>
          <a:p>
            <a:r>
              <a:rPr lang="pt-BR" noProof="0" dirty="0" err="1"/>
              <a:t>Greed</a:t>
            </a:r>
            <a:r>
              <a:rPr lang="pt-BR" noProof="0" dirty="0"/>
              <a:t> e SA: desempenho semelhante até 75 navios</a:t>
            </a:r>
          </a:p>
          <a:p>
            <a:r>
              <a:rPr lang="pt-BR" noProof="0" dirty="0"/>
              <a:t>Em cenários densos, </a:t>
            </a:r>
            <a:r>
              <a:rPr lang="pt-BR" noProof="0" dirty="0" err="1"/>
              <a:t>greed</a:t>
            </a:r>
            <a:r>
              <a:rPr lang="pt-BR" noProof="0" dirty="0"/>
              <a:t> inspeciona mais</a:t>
            </a:r>
          </a:p>
          <a:p>
            <a:r>
              <a:rPr lang="pt-BR" noProof="0" dirty="0"/>
              <a:t>Queda geral ocorre por limite de autonomia do VANT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7A5F10A-ED21-EF38-608B-3333356627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506" y="1791502"/>
            <a:ext cx="5458324" cy="32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299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C06A-B2C3-C458-7336-C793305D7B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C2D0CC-7237-C248-2395-891FFD86B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Resultados (tempo de execução)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29C88-15C0-017A-0CA8-A3E7608E418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112" y="1690688"/>
                <a:ext cx="5854888" cy="4351338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b="1" dirty="0"/>
                  <a:t>Simulated </a:t>
                </a:r>
                <a:r>
                  <a:rPr lang="pt-BR" b="1" dirty="0" err="1"/>
                  <a:t>Annealing</a:t>
                </a:r>
                <a:r>
                  <a:rPr lang="pt-BR" dirty="0"/>
                  <a:t>:</a:t>
                </a:r>
              </a:p>
              <a:p>
                <a:pPr lvl="1"/>
                <a:r>
                  <a:rPr lang="pt-BR" dirty="0"/>
                  <a:t>Cresce linearmente com o número de navios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Número de iterações não depende de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pt-BR" dirty="0"/>
              </a:p>
              <a:p>
                <a:pPr lvl="1"/>
                <a:r>
                  <a:rPr lang="pt-BR" dirty="0"/>
                  <a:t>Custo da rota: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por iteração</a:t>
                </a:r>
              </a:p>
              <a:p>
                <a:r>
                  <a:rPr lang="pt-BR" dirty="0" err="1"/>
                  <a:t>Greed</a:t>
                </a:r>
                <a:r>
                  <a:rPr lang="pt-BR" dirty="0"/>
                  <a:t>:</a:t>
                </a:r>
              </a:p>
              <a:p>
                <a:pPr lvl="1"/>
                <a:r>
                  <a:rPr lang="pt-BR" dirty="0"/>
                  <a:t>Calcula distâncias em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r>
                  <a:rPr lang="pt-BR" dirty="0"/>
                  <a:t>Ordena em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𝑂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𝑛</m:t>
                    </m:r>
                    <m:func>
                      <m:func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  <a:p>
                <a:pPr lvl="1"/>
                <a:r>
                  <a:rPr lang="pt-BR" dirty="0"/>
                  <a:t>Tempo desprezível (parece constante)</a:t>
                </a:r>
              </a:p>
              <a:p>
                <a:r>
                  <a:rPr lang="pt-BR" dirty="0"/>
                  <a:t>Passiva: </a:t>
                </a:r>
              </a:p>
              <a:p>
                <a:pPr lvl="1"/>
                <a:r>
                  <a:rPr lang="pt-BR" dirty="0"/>
                  <a:t>Tempo constante</a:t>
                </a:r>
              </a:p>
              <a:p>
                <a:pPr lvl="1"/>
                <a:endParaRPr lang="pt-BR" dirty="0"/>
              </a:p>
              <a:p>
                <a:pPr lvl="1"/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ED29C88-15C0-017A-0CA8-A3E7608E418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112" y="1690688"/>
                <a:ext cx="5854888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91C8868E-C17E-F1C0-F924-EB276CC4F5D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506" y="1791502"/>
            <a:ext cx="5458323" cy="327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354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E86A5-D0D5-197B-26D2-663D1A5F8D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568537-A833-CA8E-62D3-4E2F160B0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Resultados (trajetórias)</a:t>
            </a:r>
          </a:p>
        </p:txBody>
      </p:sp>
      <p:pic>
        <p:nvPicPr>
          <p:cNvPr id="11" name="Espaço Reservado para Conteúdo 10" descr="Gráfico&#10;&#10;O conteúdo gerado por IA pode estar incorreto.">
            <a:extLst>
              <a:ext uri="{FF2B5EF4-FFF2-40B4-BE49-F238E27FC236}">
                <a16:creationId xmlns:a16="http://schemas.microsoft.com/office/drawing/2014/main" id="{BE3C774F-958D-A03B-8300-A2A820D81D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7330" y="1690688"/>
            <a:ext cx="5502170" cy="4126627"/>
          </a:xfrm>
        </p:spPr>
      </p:pic>
      <p:pic>
        <p:nvPicPr>
          <p:cNvPr id="13" name="Imagem 12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C213114D-A260-8CF2-7AE1-879F5F340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31" y="1690688"/>
            <a:ext cx="5502170" cy="4126628"/>
          </a:xfrm>
          <a:prstGeom prst="rect">
            <a:avLst/>
          </a:prstGeom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95D97CE9-B4AF-B797-CE9E-09695CE00887}"/>
              </a:ext>
            </a:extLst>
          </p:cNvPr>
          <p:cNvSpPr txBox="1"/>
          <p:nvPr/>
        </p:nvSpPr>
        <p:spPr>
          <a:xfrm>
            <a:off x="324499" y="5817315"/>
            <a:ext cx="5450172" cy="6034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/>
              <a:t>Greed</a:t>
            </a:r>
            <a:r>
              <a:rPr lang="pt-BR" sz="1600" dirty="0"/>
              <a:t>: adapta a rota para inspecionar alvos próximos</a:t>
            </a:r>
            <a:br>
              <a:rPr lang="pt-BR" sz="1600" dirty="0"/>
            </a:br>
            <a:r>
              <a:rPr lang="pt-BR" sz="1600" dirty="0"/>
              <a:t>→ mais cruzamentos e sobreposição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565624B9-301C-2C8D-2A40-D46A4C3A5B1B}"/>
              </a:ext>
            </a:extLst>
          </p:cNvPr>
          <p:cNvSpPr txBox="1"/>
          <p:nvPr/>
        </p:nvSpPr>
        <p:spPr>
          <a:xfrm>
            <a:off x="6417330" y="5817315"/>
            <a:ext cx="55021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/>
              <a:t>Simulated</a:t>
            </a:r>
            <a:r>
              <a:rPr lang="pt-BR" sz="1600" b="1" dirty="0"/>
              <a:t> </a:t>
            </a:r>
            <a:r>
              <a:rPr lang="pt-BR" sz="1600" b="1" dirty="0" err="1"/>
              <a:t>Annealing</a:t>
            </a:r>
            <a:r>
              <a:rPr lang="pt-BR" sz="1600" dirty="0"/>
              <a:t>: ajusta rota de forma mais otimizada</a:t>
            </a:r>
            <a:br>
              <a:rPr lang="pt-BR" sz="1600" dirty="0"/>
            </a:br>
            <a:r>
              <a:rPr lang="pt-BR" sz="1600" dirty="0"/>
              <a:t>→ menor distância e menos cruzamentos</a:t>
            </a:r>
          </a:p>
        </p:txBody>
      </p:sp>
    </p:spTree>
    <p:extLst>
      <p:ext uri="{BB962C8B-B14F-4D97-AF65-F5344CB8AC3E}">
        <p14:creationId xmlns:p14="http://schemas.microsoft.com/office/powerpoint/2010/main" val="4005328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89F7-4491-CA55-2C0E-A162CD6AD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2F0090-8368-CF31-F745-43225D72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Conclusão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1423F6-C550-0252-075D-1BC06FF79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11872230" cy="4351338"/>
          </a:xfrm>
        </p:spPr>
        <p:txBody>
          <a:bodyPr/>
          <a:lstStyle/>
          <a:p>
            <a:r>
              <a:rPr lang="pt-BR" noProof="0" dirty="0" err="1"/>
              <a:t>Simulated</a:t>
            </a:r>
            <a:r>
              <a:rPr lang="pt-BR" noProof="0" dirty="0"/>
              <a:t> </a:t>
            </a:r>
            <a:r>
              <a:rPr lang="pt-BR" noProof="0" dirty="0" err="1"/>
              <a:t>Annealing</a:t>
            </a:r>
            <a:r>
              <a:rPr lang="pt-BR" noProof="0" dirty="0"/>
              <a:t> foi superior à </a:t>
            </a:r>
            <a:r>
              <a:rPr lang="pt-BR" dirty="0"/>
              <a:t>G</a:t>
            </a:r>
            <a:r>
              <a:rPr lang="pt-BR" noProof="0" dirty="0" err="1"/>
              <a:t>reed</a:t>
            </a:r>
            <a:r>
              <a:rPr lang="pt-BR" noProof="0" dirty="0"/>
              <a:t> em cenários menos densos</a:t>
            </a:r>
            <a:r>
              <a:rPr lang="pt-BR" dirty="0"/>
              <a:t> (≤ 75 navios)</a:t>
            </a:r>
            <a:r>
              <a:rPr lang="pt-BR" noProof="0" dirty="0"/>
              <a:t>, em termos de </a:t>
            </a:r>
            <a:r>
              <a:rPr lang="pt-BR" dirty="0"/>
              <a:t>distância percorrida</a:t>
            </a:r>
            <a:endParaRPr lang="pt-BR" noProof="0" dirty="0"/>
          </a:p>
          <a:p>
            <a:r>
              <a:rPr lang="pt-BR" noProof="0" dirty="0" err="1"/>
              <a:t>Greed</a:t>
            </a:r>
            <a:r>
              <a:rPr lang="pt-BR" noProof="0" dirty="0"/>
              <a:t> teve melhor desempenho geral na detecção e inspeção com baixo custo computacional</a:t>
            </a:r>
          </a:p>
          <a:p>
            <a:r>
              <a:rPr lang="pt-BR" dirty="0"/>
              <a:t>Em cenários mais carregados, a </a:t>
            </a:r>
            <a:r>
              <a:rPr lang="pt-BR" b="1" dirty="0"/>
              <a:t>autonomia do VANT limitou</a:t>
            </a:r>
            <a:r>
              <a:rPr lang="pt-BR" dirty="0"/>
              <a:t> a eficácia das políticas ativas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439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57C94-0B91-D5C5-E3DA-75CA75308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60ED01-F314-6763-BECE-40815F1A4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Trabalhos Futuros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FDC8EE6-9AE5-4BEF-5302-8890716A8C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10233800" cy="4351338"/>
          </a:xfrm>
        </p:spPr>
        <p:txBody>
          <a:bodyPr/>
          <a:lstStyle/>
          <a:p>
            <a:r>
              <a:rPr lang="pt-BR" dirty="0"/>
              <a:t>Incluir dinâmica realista do VANT</a:t>
            </a:r>
            <a:br>
              <a:rPr lang="pt-BR" dirty="0"/>
            </a:br>
            <a:r>
              <a:rPr lang="pt-BR" dirty="0"/>
              <a:t>(manobras e aceleração)</a:t>
            </a:r>
          </a:p>
          <a:p>
            <a:r>
              <a:rPr lang="pt-BR" dirty="0"/>
              <a:t>Considerar </a:t>
            </a:r>
            <a:r>
              <a:rPr lang="pt-BR" b="1" dirty="0"/>
              <a:t>navios em movimento</a:t>
            </a:r>
          </a:p>
          <a:p>
            <a:r>
              <a:rPr lang="pt-BR" b="1" dirty="0"/>
              <a:t>Paralelizar</a:t>
            </a:r>
            <a:r>
              <a:rPr lang="pt-BR" dirty="0"/>
              <a:t> simulação e replanejamento em tempo real</a:t>
            </a:r>
          </a:p>
          <a:p>
            <a:r>
              <a:rPr lang="pt-BR" dirty="0"/>
              <a:t>Explorar </a:t>
            </a:r>
            <a:r>
              <a:rPr lang="pt-BR" b="1" dirty="0"/>
              <a:t>funções de custo mais elaboradas</a:t>
            </a:r>
            <a:r>
              <a:rPr lang="pt-BR" dirty="0"/>
              <a:t>, que levem em consideração a exploração do ambiente</a:t>
            </a:r>
          </a:p>
        </p:txBody>
      </p:sp>
    </p:spTree>
    <p:extLst>
      <p:ext uri="{BB962C8B-B14F-4D97-AF65-F5344CB8AC3E}">
        <p14:creationId xmlns:p14="http://schemas.microsoft.com/office/powerpoint/2010/main" val="3041594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DB8DED-69E8-8B5B-55EB-89DB07FFE5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0073" y="2766218"/>
            <a:ext cx="2991853" cy="1325563"/>
          </a:xfrm>
        </p:spPr>
        <p:txBody>
          <a:bodyPr/>
          <a:lstStyle/>
          <a:p>
            <a:r>
              <a:rPr lang="pt-BR" noProof="0" dirty="0"/>
              <a:t>Obrigado</a:t>
            </a:r>
          </a:p>
        </p:txBody>
      </p:sp>
    </p:spTree>
    <p:extLst>
      <p:ext uri="{BB962C8B-B14F-4D97-AF65-F5344CB8AC3E}">
        <p14:creationId xmlns:p14="http://schemas.microsoft.com/office/powerpoint/2010/main" val="1992643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07F26C-70BF-ABDB-2778-80D96D6CB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3D9959-5C90-335C-EDDC-4C03B2AC3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03" y="1825625"/>
            <a:ext cx="10950697" cy="4351338"/>
          </a:xfrm>
        </p:spPr>
        <p:txBody>
          <a:bodyPr>
            <a:normAutofit/>
          </a:bodyPr>
          <a:lstStyle/>
          <a:p>
            <a:r>
              <a:rPr lang="pt-BR" sz="2400" noProof="0" dirty="0"/>
              <a:t>4,5 milhões de km² de área marítima</a:t>
            </a:r>
          </a:p>
          <a:p>
            <a:r>
              <a:rPr lang="pt-BR" sz="2400" noProof="0" dirty="0"/>
              <a:t>Necessidade de patrulha naval eficiente</a:t>
            </a:r>
          </a:p>
          <a:p>
            <a:r>
              <a:rPr lang="pt-BR" sz="2400" noProof="0" dirty="0"/>
              <a:t>Uso de VANTs para reconhecimento e vigilância</a:t>
            </a:r>
          </a:p>
          <a:p>
            <a:r>
              <a:rPr lang="pt-BR" sz="2400" noProof="0" dirty="0"/>
              <a:t>Necessidade de planejamento de rotas mais inteligente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1D86FFF9-DC7C-0851-12A1-D097821982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064" y="3770772"/>
            <a:ext cx="4394218" cy="292680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B6CD7CC-C685-06DE-4E1F-B7185F545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813" y="594558"/>
            <a:ext cx="3741451" cy="610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04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29DB756-9C36-3E2E-3A94-1D053F29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Problema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D0EA519-536C-82CC-D738-B32624C603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6881583" cy="4351338"/>
          </a:xfrm>
        </p:spPr>
        <p:txBody>
          <a:bodyPr>
            <a:normAutofit lnSpcReduction="10000"/>
          </a:bodyPr>
          <a:lstStyle/>
          <a:p>
            <a:r>
              <a:rPr lang="pt-BR" noProof="0" dirty="0"/>
              <a:t>Missões de patrulha com inserção progressiva de alvos.</a:t>
            </a:r>
          </a:p>
          <a:p>
            <a:r>
              <a:rPr lang="pt-BR" noProof="0" dirty="0"/>
              <a:t>Restrições operacionais:</a:t>
            </a:r>
          </a:p>
          <a:p>
            <a:pPr lvl="1"/>
            <a:r>
              <a:rPr lang="pt-BR" noProof="0" dirty="0"/>
              <a:t>Autonomia limitada</a:t>
            </a:r>
          </a:p>
          <a:p>
            <a:pPr lvl="1"/>
            <a:r>
              <a:rPr lang="pt-BR" noProof="0" dirty="0"/>
              <a:t>Alcance desigual dos sensores (radar e câmera)</a:t>
            </a:r>
          </a:p>
          <a:p>
            <a:r>
              <a:rPr lang="pt-BR" noProof="0" dirty="0"/>
              <a:t>Objetivo: maximizar a inspeção de navios</a:t>
            </a:r>
          </a:p>
          <a:p>
            <a:r>
              <a:rPr lang="pt-BR" noProof="0" dirty="0"/>
              <a:t>Formulação:  </a:t>
            </a:r>
          </a:p>
          <a:p>
            <a:pPr lvl="1"/>
            <a:r>
              <a:rPr lang="pt-BR" noProof="0" dirty="0"/>
              <a:t>Variação do Problema do Caixeiro Viajante (TSP)</a:t>
            </a:r>
          </a:p>
          <a:p>
            <a:pPr lvl="1"/>
            <a:r>
              <a:rPr lang="pt-BR" noProof="0" dirty="0"/>
              <a:t>Inserção de novos pontos ao longo da missão</a:t>
            </a:r>
          </a:p>
          <a:p>
            <a:pPr lvl="1"/>
            <a:r>
              <a:rPr lang="pt-BR" noProof="0" dirty="0"/>
              <a:t>Reordenamento dinâmico da rota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7E48EEC-924E-1E3C-6FF9-F35E7136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2695" y="1722772"/>
            <a:ext cx="4719210" cy="4217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858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77FC32-744B-5A8D-3271-B7A356396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9EDF682-8DE4-1351-C455-8EF20350E1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Metodologia (simulação)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3D22E5D-E8E8-9C43-1EB6-473801CC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5999267" cy="4351338"/>
          </a:xfrm>
        </p:spPr>
        <p:txBody>
          <a:bodyPr>
            <a:normAutofit fontScale="85000" lnSpcReduction="20000"/>
          </a:bodyPr>
          <a:lstStyle/>
          <a:p>
            <a:r>
              <a:rPr lang="pt-BR" noProof="0" dirty="0"/>
              <a:t>VANT percorre rota pré-definida com linhas paralelas</a:t>
            </a:r>
          </a:p>
          <a:p>
            <a:r>
              <a:rPr lang="pt-BR" noProof="0" dirty="0"/>
              <a:t>Rota de referência:</a:t>
            </a:r>
          </a:p>
          <a:p>
            <a:pPr lvl="1"/>
            <a:r>
              <a:rPr lang="pt-BR" dirty="0"/>
              <a:t>N</a:t>
            </a:r>
            <a:r>
              <a:rPr lang="pt-BR" noProof="0" dirty="0"/>
              <a:t>úmero de linhas</a:t>
            </a:r>
          </a:p>
          <a:p>
            <a:pPr lvl="1"/>
            <a:r>
              <a:rPr lang="pt-BR" dirty="0"/>
              <a:t>Alcance do radar</a:t>
            </a:r>
            <a:endParaRPr lang="pt-BR" noProof="0" dirty="0"/>
          </a:p>
          <a:p>
            <a:r>
              <a:rPr lang="pt-BR" noProof="0" dirty="0"/>
              <a:t>Sensores embarcados:</a:t>
            </a:r>
          </a:p>
          <a:p>
            <a:pPr lvl="1"/>
            <a:r>
              <a:rPr lang="pt-BR" noProof="0" dirty="0"/>
              <a:t>Radar (50 MN): detecta navios</a:t>
            </a:r>
          </a:p>
          <a:p>
            <a:pPr lvl="1"/>
            <a:r>
              <a:rPr lang="pt-BR" noProof="0" dirty="0"/>
              <a:t>Câmera (20 MN): confirma identificação</a:t>
            </a:r>
          </a:p>
          <a:p>
            <a:r>
              <a:rPr lang="pt-BR" noProof="0" dirty="0"/>
              <a:t>Estados dos alvos:</a:t>
            </a:r>
          </a:p>
          <a:p>
            <a:pPr lvl="1"/>
            <a:r>
              <a:rPr lang="pt-BR" noProof="0" dirty="0"/>
              <a:t>Não detectado </a:t>
            </a:r>
          </a:p>
          <a:p>
            <a:pPr lvl="1"/>
            <a:r>
              <a:rPr lang="pt-BR" noProof="0" dirty="0"/>
              <a:t>Detectado (quando entra no radar)</a:t>
            </a:r>
          </a:p>
          <a:p>
            <a:pPr lvl="1"/>
            <a:r>
              <a:rPr lang="pt-BR" noProof="0" dirty="0"/>
              <a:t>Inspecionado (quando entra na câmera)</a:t>
            </a:r>
          </a:p>
          <a:p>
            <a:r>
              <a:rPr lang="pt-BR" dirty="0"/>
              <a:t>Alvos estáticos</a:t>
            </a:r>
            <a:endParaRPr lang="pt-BR" noProof="0" dirty="0"/>
          </a:p>
        </p:txBody>
      </p:sp>
      <p:pic>
        <p:nvPicPr>
          <p:cNvPr id="13" name="Imagem 12" descr="Gráfico&#10;&#10;O conteúdo gerado por IA pode estar incorreto.">
            <a:extLst>
              <a:ext uri="{FF2B5EF4-FFF2-40B4-BE49-F238E27FC236}">
                <a16:creationId xmlns:a16="http://schemas.microsoft.com/office/drawing/2014/main" id="{448753C8-A0DE-926E-DF70-12C241675E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210" y="1690688"/>
            <a:ext cx="5598695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76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DCE0DB-B4F0-F555-FED7-111BAE54A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AEABAA-A578-060D-A9FA-B4C893E6C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Metodologia (</a:t>
            </a:r>
            <a:r>
              <a:rPr lang="pt-BR" dirty="0"/>
              <a:t>políticas</a:t>
            </a:r>
            <a:r>
              <a:rPr lang="pt-BR" noProof="0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563C8C-6E3F-0E1C-1ACB-6CCDE0E130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5999267" cy="4351338"/>
          </a:xfrm>
        </p:spPr>
        <p:txBody>
          <a:bodyPr>
            <a:normAutofit/>
          </a:bodyPr>
          <a:lstStyle/>
          <a:p>
            <a:r>
              <a:rPr lang="pt-BR" dirty="0"/>
              <a:t>Passiva: segue a rota original</a:t>
            </a:r>
          </a:p>
          <a:p>
            <a:r>
              <a:rPr lang="pt-BR" dirty="0" err="1"/>
              <a:t>Greed</a:t>
            </a:r>
            <a:r>
              <a:rPr lang="pt-BR" dirty="0"/>
              <a:t>: reordena dinamicamente os alvos e waypoints, priorizando os mais próximos.</a:t>
            </a:r>
          </a:p>
          <a:p>
            <a:r>
              <a:rPr lang="pt-BR" dirty="0" err="1"/>
              <a:t>Simulated</a:t>
            </a:r>
            <a:r>
              <a:rPr lang="pt-BR" dirty="0"/>
              <a:t> </a:t>
            </a:r>
            <a:r>
              <a:rPr lang="pt-BR" dirty="0" err="1"/>
              <a:t>Annealing</a:t>
            </a:r>
            <a:r>
              <a:rPr lang="pt-BR" dirty="0"/>
              <a:t>: usa um método MCMC para otimizar a sequência de visita, buscando menor distância total.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E4BFE176-B003-959C-F7C1-33A3BBB63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76210" y="1690688"/>
            <a:ext cx="5598694" cy="419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71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0EE268-E3AB-8A1D-F67A-500017BDC8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06B26F-6CA5-608E-ABAD-B0E1C6402E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Metodologia (</a:t>
            </a:r>
            <a:r>
              <a:rPr lang="pt-BR" noProof="0" dirty="0" err="1"/>
              <a:t>simulated</a:t>
            </a:r>
            <a:r>
              <a:rPr lang="pt-BR" noProof="0" dirty="0"/>
              <a:t> </a:t>
            </a:r>
            <a:r>
              <a:rPr lang="pt-BR" noProof="0" dirty="0" err="1"/>
              <a:t>anneling</a:t>
            </a:r>
            <a:r>
              <a:rPr lang="pt-BR" noProof="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5B09817-4BA7-477B-296B-193E4E2690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113" y="1690688"/>
                <a:ext cx="5854887" cy="4351338"/>
              </a:xfrm>
            </p:spPr>
            <p:txBody>
              <a:bodyPr>
                <a:normAutofit/>
              </a:bodyPr>
              <a:lstStyle/>
              <a:p>
                <a:r>
                  <a:rPr lang="pt-BR" noProof="0" dirty="0"/>
                  <a:t>Inicia com uma permutação aleatória de navios detectados + waypoints restantes</a:t>
                </a:r>
              </a:p>
              <a:p>
                <a:r>
                  <a:rPr lang="pt-BR" dirty="0"/>
                  <a:t>A cada iteração:</a:t>
                </a:r>
              </a:p>
              <a:p>
                <a:pPr lvl="1"/>
                <a:r>
                  <a:rPr lang="pt-BR" dirty="0"/>
                  <a:t>Escolhe dois pontos aleatórios da rota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pt-BR" dirty="0"/>
              </a:p>
              <a:p>
                <a:pPr lvl="1"/>
                <a:r>
                  <a:rPr lang="pt-BR" noProof="0" dirty="0"/>
                  <a:t>Inverte a ordem entre eles</a:t>
                </a:r>
              </a:p>
              <a:p>
                <a:pPr lvl="1"/>
                <a:r>
                  <a:rPr lang="pt-BR" dirty="0"/>
                  <a:t>Aceita nova rota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se for </a:t>
                </a:r>
                <a:r>
                  <a:rPr lang="pt-BR" b="1" dirty="0"/>
                  <a:t>melhor</a:t>
                </a:r>
                <a:r>
                  <a:rPr lang="pt-BR" dirty="0"/>
                  <a:t> (menor distância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)</a:t>
                </a:r>
              </a:p>
              <a:p>
                <a:pPr lvl="1"/>
                <a:r>
                  <a:rPr lang="pt-BR" dirty="0"/>
                  <a:t>Caso contrário, aceita com probabilidade: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p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sup>
                    </m:sSup>
                  </m:oMath>
                </a14:m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B5B09817-4BA7-477B-296B-193E4E2690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113" y="1690688"/>
                <a:ext cx="5854887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E958133-4068-9EC8-F163-210B289CB0DF}"/>
              </a:ext>
            </a:extLst>
          </p:cNvPr>
          <p:cNvSpPr txBox="1">
            <a:spLocks/>
          </p:cNvSpPr>
          <p:nvPr/>
        </p:nvSpPr>
        <p:spPr>
          <a:xfrm>
            <a:off x="6096000" y="1690688"/>
            <a:ext cx="585488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61B9D5B3-4277-8E0A-486A-9424D0D13E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337113" y="1690688"/>
                <a:ext cx="5854887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gradFill>
                      <a:gsLst>
                        <a:gs pos="34000">
                          <a:schemeClr val="tx1">
                            <a:lumMod val="93000"/>
                          </a:schemeClr>
                        </a:gs>
                        <a:gs pos="0">
                          <a:schemeClr val="bg1">
                            <a:lumMod val="25000"/>
                            <a:lumOff val="75000"/>
                          </a:schemeClr>
                        </a:gs>
                        <a:gs pos="100000">
                          <a:schemeClr val="tx2">
                            <a:lumMod val="0"/>
                            <a:lumOff val="100000"/>
                          </a:schemeClr>
                        </a:gs>
                      </a:gsLst>
                      <a:lin ang="4800000" scaled="0"/>
                    </a:gra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i="1">
                            <a:latin typeface="Cambria Math" panose="02040503050406030204" pitchFamily="18" charset="0"/>
                          </a:rPr>
                          <m:t>β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p>
                  </m:oMath>
                </a14:m>
                <a:r>
                  <a:rPr lang="pt-BR" dirty="0"/>
                  <a:t> : temperatura</a:t>
                </a:r>
                <a:endParaRPr lang="pt-BR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&lt;1</m:t>
                    </m:r>
                  </m:oMath>
                </a14:m>
                <a:endParaRPr lang="pt-BR" b="0" dirty="0">
                  <a:ea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pt-BR" dirty="0"/>
                  <a:t> : temperatura inicial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pt-BR" dirty="0"/>
                  <a:t> : índice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: iterações em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  <a:p>
                <a:r>
                  <a:rPr lang="pt-BR" dirty="0"/>
                  <a:t>Salva a melhor solução</a:t>
                </a:r>
              </a:p>
              <a:p>
                <a:r>
                  <a:rPr lang="pt-BR" dirty="0"/>
                  <a:t>Cadeia de Markov:</a:t>
                </a:r>
              </a:p>
              <a:p>
                <a:pPr lvl="1"/>
                <a:r>
                  <a:rPr lang="pt-BR" dirty="0"/>
                  <a:t>Estados: permutações possíveis</a:t>
                </a:r>
              </a:p>
              <a:p>
                <a:pPr lvl="1"/>
                <a:r>
                  <a:rPr lang="pt-BR" dirty="0"/>
                  <a:t>Transições: inversões possíveis</a:t>
                </a:r>
              </a:p>
              <a:p>
                <a:pPr lvl="1"/>
                <a:r>
                  <a:rPr lang="pt-BR" dirty="0"/>
                  <a:t> Irredutível, aperiódica e simétrica.</a:t>
                </a:r>
              </a:p>
            </p:txBody>
          </p:sp>
        </mc:Choice>
        <mc:Fallback>
          <p:sp>
            <p:nvSpPr>
              <p:cNvPr id="8" name="Espaço Reservado para Conteúdo 2">
                <a:extLst>
                  <a:ext uri="{FF2B5EF4-FFF2-40B4-BE49-F238E27FC236}">
                    <a16:creationId xmlns:a16="http://schemas.microsoft.com/office/drawing/2014/main" id="{61B9D5B3-4277-8E0A-486A-9424D0D13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113" y="1690688"/>
                <a:ext cx="5854887" cy="435133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783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F0C28-1F23-EE35-2831-DB89CD950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8D4BDF-12FD-DE60-5B2E-AD032D0B8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  <a:r>
              <a:rPr lang="pt-BR" noProof="0" dirty="0"/>
              <a:t> (parâmetros)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85DEE3A-1D72-8C4C-966F-28E9DBF0351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1110" y="1690688"/>
                <a:ext cx="6448447" cy="43513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pt-BR" noProof="0" dirty="0"/>
                  <a:t>Simulação</a:t>
                </a:r>
              </a:p>
              <a:p>
                <a:pPr lvl="1"/>
                <a:r>
                  <a:rPr lang="pt-BR" noProof="0" dirty="0"/>
                  <a:t>Área de interesse: 300 × 300 MN</a:t>
                </a:r>
              </a:p>
              <a:p>
                <a:pPr lvl="1"/>
                <a:r>
                  <a:rPr lang="pt-BR" noProof="0" dirty="0"/>
                  <a:t>Velocidade do VANT: 300 nós</a:t>
                </a:r>
              </a:p>
              <a:p>
                <a:pPr lvl="1"/>
                <a:r>
                  <a:rPr lang="pt-BR" noProof="0" dirty="0"/>
                  <a:t>Sensores: radar (50 MN), câmera (20 MN)</a:t>
                </a:r>
              </a:p>
              <a:p>
                <a:pPr lvl="1"/>
                <a:r>
                  <a:rPr lang="pt-BR" noProof="0" dirty="0"/>
                  <a:t>Autonomia: 2400 MN</a:t>
                </a:r>
              </a:p>
              <a:p>
                <a:pPr lvl="1"/>
                <a:r>
                  <a:rPr lang="pt-BR" noProof="0" dirty="0"/>
                  <a:t>Navios: 10, 25 a 200, em incrementos de 25</a:t>
                </a:r>
              </a:p>
              <a:p>
                <a:pPr lvl="1"/>
                <a:r>
                  <a:rPr lang="pt-BR" dirty="0"/>
                  <a:t>Distribuição dos navios: aleatória e uniforme</a:t>
                </a:r>
              </a:p>
              <a:p>
                <a:pPr lvl="1"/>
                <a:r>
                  <a:rPr lang="pt-BR" dirty="0"/>
                  <a:t>100 iterações</a:t>
                </a:r>
              </a:p>
              <a:p>
                <a:r>
                  <a:rPr lang="pt-BR" noProof="0" dirty="0" err="1"/>
                  <a:t>Simulated</a:t>
                </a:r>
                <a:r>
                  <a:rPr lang="pt-BR" noProof="0" dirty="0"/>
                  <a:t> </a:t>
                </a:r>
                <a:r>
                  <a:rPr lang="pt-BR" noProof="0" dirty="0" err="1"/>
                  <a:t>Annealing</a:t>
                </a:r>
                <a:r>
                  <a:rPr lang="pt-BR" noProof="0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=0,9</m:t>
                    </m:r>
                  </m:oMath>
                </a14:m>
                <a:endParaRPr lang="pt-BR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=50</m:t>
                    </m:r>
                  </m:oMath>
                </a14:m>
                <a:endParaRPr lang="pt-BR" noProof="0" dirty="0"/>
              </a:p>
            </p:txBody>
          </p:sp>
        </mc:Choice>
        <mc:Fallback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85DEE3A-1D72-8C4C-966F-28E9DBF035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1110" y="1690688"/>
                <a:ext cx="6448447" cy="4351338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46415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A04ED-E2B9-EC66-ED6B-307D47280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C68275-2E33-0970-126C-7AD1CBF1C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Resultados (distância)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220025-A0AC-3C9C-0233-B3A51C504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5854888" cy="4351338"/>
          </a:xfrm>
        </p:spPr>
        <p:txBody>
          <a:bodyPr/>
          <a:lstStyle/>
          <a:p>
            <a:r>
              <a:rPr lang="pt-BR" noProof="0" dirty="0"/>
              <a:t>Política passiva: distância constante (trajetória fixa)</a:t>
            </a:r>
          </a:p>
          <a:p>
            <a:r>
              <a:rPr lang="pt-BR" noProof="0" dirty="0" err="1"/>
              <a:t>Greed</a:t>
            </a:r>
            <a:r>
              <a:rPr lang="pt-BR" noProof="0" dirty="0"/>
              <a:t> e SA: aumentam a distância com o número de navios</a:t>
            </a:r>
          </a:p>
          <a:p>
            <a:r>
              <a:rPr lang="pt-BR" noProof="0" dirty="0"/>
              <a:t>A partir de 100 navios, atingem o limite de autonomia</a:t>
            </a:r>
          </a:p>
          <a:p>
            <a:r>
              <a:rPr lang="pt-BR" noProof="0" dirty="0"/>
              <a:t>Antes disso, </a:t>
            </a:r>
            <a:r>
              <a:rPr lang="pt-BR" noProof="0" dirty="0" err="1"/>
              <a:t>Simulated</a:t>
            </a:r>
            <a:r>
              <a:rPr lang="pt-BR" noProof="0" dirty="0"/>
              <a:t> </a:t>
            </a:r>
            <a:r>
              <a:rPr lang="pt-BR" noProof="0" dirty="0" err="1"/>
              <a:t>Annealing</a:t>
            </a:r>
            <a:r>
              <a:rPr lang="pt-BR" noProof="0" dirty="0"/>
              <a:t> percorre menos, indicando melhor otimização de trajeto</a:t>
            </a:r>
          </a:p>
        </p:txBody>
      </p:sp>
      <p:pic>
        <p:nvPicPr>
          <p:cNvPr id="7" name="Imagem 6" descr="Gráfico, Gráfico de linhas&#10;&#10;O conteúdo gerado por IA pode estar incorreto.">
            <a:extLst>
              <a:ext uri="{FF2B5EF4-FFF2-40B4-BE49-F238E27FC236}">
                <a16:creationId xmlns:a16="http://schemas.microsoft.com/office/drawing/2014/main" id="{CDA36A08-D401-28D4-1804-7E291DFBD0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506" y="1791502"/>
            <a:ext cx="5458325" cy="32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07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3EEF90-DCFA-2024-F833-A4197602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BE49DE-3B15-E3AD-4EE5-009D10BB1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Resultados (detecção)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9E0D1C-7C86-600E-DA77-EA4E20CFA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112" y="1690688"/>
            <a:ext cx="5854888" cy="4351338"/>
          </a:xfrm>
        </p:spPr>
        <p:txBody>
          <a:bodyPr/>
          <a:lstStyle/>
          <a:p>
            <a:r>
              <a:rPr lang="pt-BR" noProof="0" dirty="0"/>
              <a:t>Passiva: mantém taxa constante e geralmente melhor</a:t>
            </a:r>
          </a:p>
          <a:p>
            <a:r>
              <a:rPr lang="pt-BR" noProof="0" dirty="0" err="1"/>
              <a:t>Greed</a:t>
            </a:r>
            <a:r>
              <a:rPr lang="pt-BR" noProof="0" dirty="0"/>
              <a:t> e SA: desempenho semelhante até 75 navios</a:t>
            </a:r>
          </a:p>
          <a:p>
            <a:r>
              <a:rPr lang="pt-BR" noProof="0" dirty="0"/>
              <a:t>Em cenários densos, </a:t>
            </a:r>
            <a:r>
              <a:rPr lang="pt-BR" noProof="0" dirty="0" err="1"/>
              <a:t>greed</a:t>
            </a:r>
            <a:r>
              <a:rPr lang="pt-BR" noProof="0" dirty="0"/>
              <a:t> detecta mais que SA</a:t>
            </a:r>
          </a:p>
          <a:p>
            <a:r>
              <a:rPr lang="pt-BR" noProof="0" dirty="0"/>
              <a:t>A partir de 100 navios, todas sofrem queda → limitação da autonomia do VANT</a:t>
            </a:r>
          </a:p>
          <a:p>
            <a:endParaRPr lang="pt-BR" noProof="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3D8E05F5-83AE-0A24-0F67-59B9F6CD8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8506" y="1791502"/>
            <a:ext cx="5458324" cy="327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827823"/>
      </p:ext>
    </p:extLst>
  </p:cSld>
  <p:clrMapOvr>
    <a:masterClrMapping/>
  </p:clrMapOvr>
</p:sld>
</file>

<file path=ppt/theme/theme1.xml><?xml version="1.0" encoding="utf-8"?>
<a:theme xmlns:a="http://schemas.openxmlformats.org/drawingml/2006/main" name="Profundidade">
  <a:themeElements>
    <a:clrScheme name="Profundidade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undidade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undidad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TM04033923[[fn=Profundidade]]</Template>
  <TotalTime>210</TotalTime>
  <Words>1558</Words>
  <Application>Microsoft Office PowerPoint</Application>
  <PresentationFormat>Widescreen</PresentationFormat>
  <Paragraphs>140</Paragraphs>
  <Slides>15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Aptos</vt:lpstr>
      <vt:lpstr>Arial</vt:lpstr>
      <vt:lpstr>Cambria Math</vt:lpstr>
      <vt:lpstr>Corbel</vt:lpstr>
      <vt:lpstr>Profundidade</vt:lpstr>
      <vt:lpstr>Planejamento Dinâmico de Rotas para VANTs em Patrulha Naval</vt:lpstr>
      <vt:lpstr>Introdução</vt:lpstr>
      <vt:lpstr>Problema</vt:lpstr>
      <vt:lpstr>Metodologia (simulação)</vt:lpstr>
      <vt:lpstr>Metodologia (políticas)</vt:lpstr>
      <vt:lpstr>Metodologia (simulated anneling)</vt:lpstr>
      <vt:lpstr>Resultado (parâmetros)</vt:lpstr>
      <vt:lpstr>Resultados (distância)</vt:lpstr>
      <vt:lpstr>Resultados (detecção)</vt:lpstr>
      <vt:lpstr>Resultados (inspeção)</vt:lpstr>
      <vt:lpstr>Resultados (tempo de execução)</vt:lpstr>
      <vt:lpstr>Resultados (trajetórias)</vt:lpstr>
      <vt:lpstr>Conclusão</vt:lpstr>
      <vt:lpstr>Trabalhos Futuros</vt:lpstr>
      <vt:lpstr>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Luiz Henrique Souza Caldas</dc:creator>
  <cp:lastModifiedBy>Luiz Henrique Souza Caldas</cp:lastModifiedBy>
  <cp:revision>1</cp:revision>
  <dcterms:created xsi:type="dcterms:W3CDTF">2025-06-12T16:47:35Z</dcterms:created>
  <dcterms:modified xsi:type="dcterms:W3CDTF">2025-06-13T14:11:09Z</dcterms:modified>
</cp:coreProperties>
</file>